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 id="2147483670" r:id="rId2"/>
  </p:sldMasterIdLst>
  <p:notesMasterIdLst>
    <p:notesMasterId r:id="rId33"/>
  </p:notesMasterIdLst>
  <p:sldIdLst>
    <p:sldId id="256" r:id="rId3"/>
    <p:sldId id="257" r:id="rId4"/>
    <p:sldId id="260" r:id="rId5"/>
    <p:sldId id="261" r:id="rId6"/>
    <p:sldId id="262" r:id="rId7"/>
    <p:sldId id="263" r:id="rId8"/>
    <p:sldId id="264" r:id="rId9"/>
    <p:sldId id="265" r:id="rId10"/>
    <p:sldId id="266" r:id="rId11"/>
    <p:sldId id="267" r:id="rId12"/>
    <p:sldId id="270" r:id="rId13"/>
    <p:sldId id="271" r:id="rId14"/>
    <p:sldId id="272" r:id="rId15"/>
    <p:sldId id="273" r:id="rId16"/>
    <p:sldId id="274" r:id="rId17"/>
    <p:sldId id="275" r:id="rId18"/>
    <p:sldId id="276" r:id="rId19"/>
    <p:sldId id="277" r:id="rId20"/>
    <p:sldId id="278" r:id="rId21"/>
    <p:sldId id="279" r:id="rId22"/>
    <p:sldId id="280" r:id="rId23"/>
    <p:sldId id="296" r:id="rId24"/>
    <p:sldId id="297" r:id="rId25"/>
    <p:sldId id="300" r:id="rId26"/>
    <p:sldId id="301" r:id="rId27"/>
    <p:sldId id="302" r:id="rId28"/>
    <p:sldId id="307" r:id="rId29"/>
    <p:sldId id="308" r:id="rId30"/>
    <p:sldId id="312" r:id="rId31"/>
    <p:sldId id="323"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Georgia" panose="02040502050405020303" pitchFamily="18" charset="0"/>
      <p:regular r:id="rId38"/>
      <p:bold r:id="rId39"/>
      <p:italic r:id="rId40"/>
      <p:boldItalic r:id="rId41"/>
    </p:embeddedFont>
    <p:embeddedFont>
      <p:font typeface="Helvetica Neue" panose="020B0604020202020204" charset="0"/>
      <p:regular r:id="rId42"/>
      <p:bold r:id="rId43"/>
      <p:italic r:id="rId44"/>
      <p:boldItalic r:id="rId45"/>
    </p:embeddedFont>
    <p:embeddedFont>
      <p:font typeface="Helvetica Neue Light" panose="020B0604020202020204"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Montserrat Black" panose="00000A00000000000000" pitchFamily="2" charset="0"/>
      <p:bold r:id="rId54"/>
      <p:boldItalic r:id="rId55"/>
    </p:embeddedFont>
    <p:embeddedFont>
      <p:font typeface="Montserrat ExtraBold" panose="00000900000000000000" pitchFamily="2" charset="0"/>
      <p:bold r:id="rId56"/>
      <p:boldItalic r:id="rId57"/>
    </p:embeddedFont>
    <p:embeddedFont>
      <p:font typeface="Montserrat Medium" panose="00000600000000000000" pitchFamily="2" charset="0"/>
      <p:regular r:id="rId58"/>
      <p:bold r:id="rId59"/>
      <p:italic r:id="rId60"/>
      <p:boldItalic r:id="rId61"/>
    </p:embeddedFont>
    <p:embeddedFont>
      <p:font typeface="Montserrat SemiBold" panose="00000700000000000000" pitchFamily="2" charset="0"/>
      <p:regular r:id="rId62"/>
      <p:bold r:id="rId63"/>
      <p:italic r:id="rId64"/>
      <p:boldItalic r:id="rId65"/>
    </p:embeddedFont>
    <p:embeddedFont>
      <p:font typeface="Open Sans" panose="020B0606030504020204" pitchFamily="34" charset="0"/>
      <p:regular r:id="rId66"/>
      <p:bold r:id="rId67"/>
      <p:italic r:id="rId68"/>
      <p:boldItalic r:id="rId69"/>
    </p:embeddedFont>
    <p:embeddedFont>
      <p:font typeface="Roboto" panose="02000000000000000000" pitchFamily="2" charset="0"/>
      <p:regular r:id="rId70"/>
      <p:bold r:id="rId71"/>
      <p:italic r:id="rId72"/>
      <p:boldItalic r:id="rId73"/>
    </p:embeddedFont>
    <p:embeddedFont>
      <p:font typeface="Trebuchet MS" panose="020B0603020202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42B9D9-38C7-43F1-A84E-8A35320F6EB2}">
  <a:tblStyle styleId="{AF42B9D9-38C7-43F1-A84E-8A35320F6E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B9680E1-7209-4269-A982-BC53EC76F84D}" styleName="Table_1">
    <a:wholeTbl>
      <a:tcTxStyle b="off" i="off">
        <a:font>
          <a:latin typeface="Georgia"/>
          <a:ea typeface="Georgia"/>
          <a:cs typeface="Georgi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6E8"/>
          </a:solidFill>
        </a:fill>
      </a:tcStyle>
    </a:wholeTbl>
    <a:band1H>
      <a:tcTxStyle/>
      <a:tcStyle>
        <a:tcBdr/>
        <a:fill>
          <a:solidFill>
            <a:srgbClr val="DBEECF"/>
          </a:solidFill>
        </a:fill>
      </a:tcStyle>
    </a:band1H>
    <a:band2H>
      <a:tcTxStyle/>
      <a:tcStyle>
        <a:tcBdr/>
      </a:tcStyle>
    </a:band2H>
    <a:band1V>
      <a:tcTxStyle/>
      <a:tcStyle>
        <a:tcBdr/>
        <a:fill>
          <a:solidFill>
            <a:srgbClr val="DBEECF"/>
          </a:solidFill>
        </a:fill>
      </a:tcStyle>
    </a:band1V>
    <a:band2V>
      <a:tcTxStyle/>
      <a:tcStyle>
        <a:tcBdr/>
      </a:tcStyle>
    </a:band2V>
    <a:lastCol>
      <a:tcTxStyle b="on" i="off">
        <a:font>
          <a:latin typeface="Georgia"/>
          <a:ea typeface="Georgia"/>
          <a:cs typeface="Georgia"/>
        </a:font>
        <a:schemeClr val="lt1"/>
      </a:tcTxStyle>
      <a:tcStyle>
        <a:tcBdr/>
        <a:fill>
          <a:solidFill>
            <a:schemeClr val="accent1"/>
          </a:solidFill>
        </a:fill>
      </a:tcStyle>
    </a:lastCol>
    <a:firstCol>
      <a:tcTxStyle b="on" i="off">
        <a:font>
          <a:latin typeface="Georgia"/>
          <a:ea typeface="Georgia"/>
          <a:cs typeface="Georgia"/>
        </a:font>
        <a:schemeClr val="lt1"/>
      </a:tcTxStyle>
      <a:tcStyle>
        <a:tcBdr/>
        <a:fill>
          <a:solidFill>
            <a:schemeClr val="accent1"/>
          </a:solidFill>
        </a:fill>
      </a:tcStyle>
    </a:firstCol>
    <a:lastRow>
      <a:tcTxStyle b="on" i="off">
        <a:font>
          <a:latin typeface="Georgia"/>
          <a:ea typeface="Georgia"/>
          <a:cs typeface="Georgi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eorgia"/>
          <a:ea typeface="Georgia"/>
          <a:cs typeface="Georgi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798"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font" Target="fonts/font3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font" Target="fonts/font4.fntdata"/><Relationship Id="rId53" Type="http://schemas.openxmlformats.org/officeDocument/2006/relationships/font" Target="fonts/font20.fntdata"/><Relationship Id="rId58" Type="http://schemas.openxmlformats.org/officeDocument/2006/relationships/font" Target="fonts/font25.fntdata"/><Relationship Id="rId74" Type="http://schemas.openxmlformats.org/officeDocument/2006/relationships/font" Target="fonts/font41.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font" Target="fonts/font36.fntdata"/><Relationship Id="rId77" Type="http://schemas.openxmlformats.org/officeDocument/2006/relationships/font" Target="fonts/font44.fntdata"/><Relationship Id="rId8" Type="http://schemas.openxmlformats.org/officeDocument/2006/relationships/slide" Target="slides/slide6.xml"/><Relationship Id="rId51" Type="http://schemas.openxmlformats.org/officeDocument/2006/relationships/font" Target="fonts/font18.fntdata"/><Relationship Id="rId72" Type="http://schemas.openxmlformats.org/officeDocument/2006/relationships/font" Target="fonts/font39.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font" Target="fonts/font34.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schemas.openxmlformats.org/officeDocument/2006/relationships/font" Target="fonts/font37.fntdata"/><Relationship Id="rId75" Type="http://schemas.openxmlformats.org/officeDocument/2006/relationships/font" Target="fonts/font4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73" Type="http://schemas.openxmlformats.org/officeDocument/2006/relationships/font" Target="fonts/font4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 Id="rId76" Type="http://schemas.openxmlformats.org/officeDocument/2006/relationships/font" Target="fonts/font43.fntdata"/><Relationship Id="rId7" Type="http://schemas.openxmlformats.org/officeDocument/2006/relationships/slide" Target="slides/slide5.xml"/><Relationship Id="rId71" Type="http://schemas.openxmlformats.org/officeDocument/2006/relationships/font" Target="fonts/font3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font" Target="fonts/font7.fntdata"/><Relationship Id="rId45" Type="http://schemas.openxmlformats.org/officeDocument/2006/relationships/font" Target="fonts/font12.fntdata"/><Relationship Id="rId66"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sz="1200" b="1">
                <a:solidFill>
                  <a:srgbClr val="404040"/>
                </a:solidFill>
                <a:latin typeface="Calibri"/>
                <a:ea typeface="Calibri"/>
                <a:cs typeface="Calibri"/>
                <a:sym typeface="Calibri"/>
              </a:rPr>
              <a:t>Mandatory</a:t>
            </a:r>
            <a:r>
              <a:rPr lang="en-IN" sz="1200">
                <a:solidFill>
                  <a:srgbClr val="404040"/>
                </a:solidFill>
                <a:latin typeface="Calibri"/>
                <a:ea typeface="Calibri"/>
                <a:cs typeface="Calibri"/>
                <a:sym typeface="Calibri"/>
              </a:rPr>
              <a:t> </a:t>
            </a:r>
            <a:endParaRPr sz="1200" b="1">
              <a:solidFill>
                <a:srgbClr val="404040"/>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IN" sz="1200" b="1">
                <a:solidFill>
                  <a:srgbClr val="404040"/>
                </a:solidFill>
                <a:latin typeface="Calibri"/>
                <a:ea typeface="Calibri"/>
                <a:cs typeface="Calibri"/>
                <a:sym typeface="Calibri"/>
              </a:rPr>
              <a:t>ACTION</a:t>
            </a:r>
            <a:r>
              <a:rPr lang="en-IN" sz="1200">
                <a:solidFill>
                  <a:srgbClr val="404040"/>
                </a:solidFill>
                <a:latin typeface="Calibri"/>
                <a:ea typeface="Calibri"/>
                <a:cs typeface="Calibri"/>
                <a:sym typeface="Calibri"/>
              </a:rPr>
              <a:t>: Adjust title to fit your course.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68" name="Google Shape;2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90" name="Google Shape;29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IN"/>
              <a:t>Demo a JUnit test. If IDE not available, use notepad to demonstrate. Explain the test constructs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a:t>Example of a failing test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IN" sz="1350" b="1">
                <a:solidFill>
                  <a:srgbClr val="000080"/>
                </a:solidFill>
                <a:highlight>
                  <a:srgbClr val="FFFFFF"/>
                </a:highlight>
                <a:latin typeface="Courier New"/>
                <a:ea typeface="Courier New"/>
                <a:cs typeface="Courier New"/>
                <a:sym typeface="Courier New"/>
              </a:rPr>
              <a:t>import </a:t>
            </a:r>
            <a:r>
              <a:rPr lang="en-IN" sz="1350">
                <a:solidFill>
                  <a:schemeClr val="dk1"/>
                </a:solidFill>
                <a:highlight>
                  <a:srgbClr val="FFFFFF"/>
                </a:highlight>
                <a:latin typeface="Courier New"/>
                <a:ea typeface="Courier New"/>
                <a:cs typeface="Courier New"/>
                <a:sym typeface="Courier New"/>
              </a:rPr>
              <a:t>org.junit.</a:t>
            </a:r>
            <a:r>
              <a:rPr lang="en-IN" sz="1350">
                <a:solidFill>
                  <a:srgbClr val="808000"/>
                </a:solidFill>
                <a:highlight>
                  <a:srgbClr val="FFFFFF"/>
                </a:highlight>
                <a:latin typeface="Courier New"/>
                <a:ea typeface="Courier New"/>
                <a:cs typeface="Courier New"/>
                <a:sym typeface="Courier New"/>
              </a:rPr>
              <a:t>Test</a:t>
            </a: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b="1">
                <a:solidFill>
                  <a:srgbClr val="000080"/>
                </a:solidFill>
                <a:highlight>
                  <a:srgbClr val="FFFFFF"/>
                </a:highlight>
                <a:latin typeface="Courier New"/>
                <a:ea typeface="Courier New"/>
                <a:cs typeface="Courier New"/>
                <a:sym typeface="Courier New"/>
              </a:rPr>
              <a:t>import static </a:t>
            </a:r>
            <a:r>
              <a:rPr lang="en-IN" sz="1350">
                <a:solidFill>
                  <a:schemeClr val="dk1"/>
                </a:solidFill>
                <a:highlight>
                  <a:srgbClr val="FFFFFF"/>
                </a:highlight>
                <a:latin typeface="Courier New"/>
                <a:ea typeface="Courier New"/>
                <a:cs typeface="Courier New"/>
                <a:sym typeface="Courier New"/>
              </a:rPr>
              <a:t>org.junit.Assert.*;</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b="1">
                <a:solidFill>
                  <a:srgbClr val="000080"/>
                </a:solidFill>
                <a:highlight>
                  <a:srgbClr val="FFFFFF"/>
                </a:highlight>
                <a:latin typeface="Courier New"/>
                <a:ea typeface="Courier New"/>
                <a:cs typeface="Courier New"/>
                <a:sym typeface="Courier New"/>
              </a:rPr>
              <a:t>public class </a:t>
            </a:r>
            <a:r>
              <a:rPr lang="en-IN" sz="1350">
                <a:solidFill>
                  <a:schemeClr val="dk1"/>
                </a:solidFill>
                <a:highlight>
                  <a:srgbClr val="FFFFFF"/>
                </a:highlight>
                <a:latin typeface="Courier New"/>
                <a:ea typeface="Courier New"/>
                <a:cs typeface="Courier New"/>
                <a:sym typeface="Courier New"/>
              </a:rPr>
              <a:t>BookTest {</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lang="en-IN" sz="1350">
                <a:solidFill>
                  <a:srgbClr val="808000"/>
                </a:solidFill>
                <a:highlight>
                  <a:srgbClr val="FFFFFF"/>
                </a:highlight>
                <a:latin typeface="Courier New"/>
                <a:ea typeface="Courier New"/>
                <a:cs typeface="Courier New"/>
                <a:sym typeface="Courier New"/>
              </a:rPr>
              <a:t>@Test</a:t>
            </a:r>
            <a:endParaRPr sz="1350">
              <a:solidFill>
                <a:srgbClr val="808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rgbClr val="808000"/>
                </a:solidFill>
                <a:highlight>
                  <a:srgbClr val="FFFFFF"/>
                </a:highlight>
                <a:latin typeface="Courier New"/>
                <a:ea typeface="Courier New"/>
                <a:cs typeface="Courier New"/>
                <a:sym typeface="Courier New"/>
              </a:rPr>
              <a:t> </a:t>
            </a:r>
            <a:r>
              <a:rPr lang="en-IN" sz="1350" b="1">
                <a:solidFill>
                  <a:srgbClr val="000080"/>
                </a:solidFill>
                <a:highlight>
                  <a:srgbClr val="FFFFFF"/>
                </a:highlight>
                <a:latin typeface="Courier New"/>
                <a:ea typeface="Courier New"/>
                <a:cs typeface="Courier New"/>
                <a:sym typeface="Courier New"/>
              </a:rPr>
              <a:t>public void </a:t>
            </a:r>
            <a:r>
              <a:rPr lang="en-IN" sz="1350">
                <a:solidFill>
                  <a:schemeClr val="dk1"/>
                </a:solidFill>
                <a:highlight>
                  <a:srgbClr val="FFFFFF"/>
                </a:highlight>
                <a:latin typeface="Courier New"/>
                <a:ea typeface="Courier New"/>
                <a:cs typeface="Courier New"/>
                <a:sym typeface="Courier New"/>
              </a:rPr>
              <a:t>should_test_title_of_book() {</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Book book = </a:t>
            </a:r>
            <a:r>
              <a:rPr lang="en-IN" sz="1350" b="1">
                <a:solidFill>
                  <a:srgbClr val="000080"/>
                </a:solidFill>
                <a:highlight>
                  <a:srgbClr val="FFFFFF"/>
                </a:highlight>
                <a:latin typeface="Courier New"/>
                <a:ea typeface="Courier New"/>
                <a:cs typeface="Courier New"/>
                <a:sym typeface="Courier New"/>
              </a:rPr>
              <a:t>new </a:t>
            </a:r>
            <a:r>
              <a:rPr lang="en-IN" sz="1350">
                <a:solidFill>
                  <a:schemeClr val="dk1"/>
                </a:solidFill>
                <a:highlight>
                  <a:srgbClr val="FFFFFF"/>
                </a:highlight>
                <a:latin typeface="Courier New"/>
                <a:ea typeface="Courier New"/>
                <a:cs typeface="Courier New"/>
                <a:sym typeface="Courier New"/>
              </a:rPr>
              <a:t>Book(</a:t>
            </a:r>
            <a:r>
              <a:rPr lang="en-IN" sz="1350" b="1">
                <a:solidFill>
                  <a:srgbClr val="008000"/>
                </a:solidFill>
                <a:highlight>
                  <a:srgbClr val="FFFFFF"/>
                </a:highlight>
                <a:latin typeface="Courier New"/>
                <a:ea typeface="Courier New"/>
                <a:cs typeface="Courier New"/>
                <a:sym typeface="Courier New"/>
              </a:rPr>
              <a:t>"All the Light We Cannot See"</a:t>
            </a: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lang="en-IN" sz="1350" i="1">
                <a:solidFill>
                  <a:schemeClr val="dk1"/>
                </a:solidFill>
                <a:highlight>
                  <a:srgbClr val="FFFFFF"/>
                </a:highlight>
                <a:latin typeface="Courier New"/>
                <a:ea typeface="Courier New"/>
                <a:cs typeface="Courier New"/>
                <a:sym typeface="Courier New"/>
              </a:rPr>
              <a:t>assertEquals</a:t>
            </a:r>
            <a:r>
              <a:rPr lang="en-IN" sz="1350">
                <a:solidFill>
                  <a:schemeClr val="dk1"/>
                </a:solidFill>
                <a:highlight>
                  <a:srgbClr val="FFFFFF"/>
                </a:highlight>
                <a:latin typeface="Courier New"/>
                <a:ea typeface="Courier New"/>
                <a:cs typeface="Courier New"/>
                <a:sym typeface="Courier New"/>
              </a:rPr>
              <a:t>(</a:t>
            </a:r>
            <a:r>
              <a:rPr lang="en-IN" sz="1350" b="1">
                <a:solidFill>
                  <a:srgbClr val="008000"/>
                </a:solidFill>
                <a:highlight>
                  <a:srgbClr val="FFFFFF"/>
                </a:highlight>
                <a:latin typeface="Courier New"/>
                <a:ea typeface="Courier New"/>
                <a:cs typeface="Courier New"/>
                <a:sym typeface="Courier New"/>
              </a:rPr>
              <a:t>"All the Light We Cannot See"</a:t>
            </a:r>
            <a:r>
              <a:rPr lang="en-IN" sz="1350">
                <a:solidFill>
                  <a:schemeClr val="dk1"/>
                </a:solidFill>
                <a:highlight>
                  <a:srgbClr val="FFFFFF"/>
                </a:highlight>
                <a:latin typeface="Courier New"/>
                <a:ea typeface="Courier New"/>
                <a:cs typeface="Courier New"/>
                <a:sym typeface="Courier New"/>
              </a:rPr>
              <a:t>, book.getTitle());</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lang="en-IN" sz="1350" b="1">
                <a:solidFill>
                  <a:srgbClr val="000080"/>
                </a:solidFill>
                <a:highlight>
                  <a:srgbClr val="FFFFFF"/>
                </a:highlight>
                <a:latin typeface="Courier New"/>
                <a:ea typeface="Courier New"/>
                <a:cs typeface="Courier New"/>
                <a:sym typeface="Courier New"/>
              </a:rPr>
              <a:t>private class </a:t>
            </a:r>
            <a:r>
              <a:rPr lang="en-IN" sz="1350">
                <a:solidFill>
                  <a:schemeClr val="dk1"/>
                </a:solidFill>
                <a:highlight>
                  <a:srgbClr val="FFFFFF"/>
                </a:highlight>
                <a:latin typeface="Courier New"/>
                <a:ea typeface="Courier New"/>
                <a:cs typeface="Courier New"/>
                <a:sym typeface="Courier New"/>
              </a:rPr>
              <a:t>Book {</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lang="en-IN" sz="1350" b="1">
                <a:solidFill>
                  <a:srgbClr val="000080"/>
                </a:solidFill>
                <a:highlight>
                  <a:srgbClr val="FFFFFF"/>
                </a:highlight>
                <a:latin typeface="Courier New"/>
                <a:ea typeface="Courier New"/>
                <a:cs typeface="Courier New"/>
                <a:sym typeface="Courier New"/>
              </a:rPr>
              <a:t>public </a:t>
            </a:r>
            <a:r>
              <a:rPr lang="en-IN" sz="1350">
                <a:solidFill>
                  <a:schemeClr val="dk1"/>
                </a:solidFill>
                <a:highlight>
                  <a:srgbClr val="FFFFFF"/>
                </a:highlight>
                <a:latin typeface="Courier New"/>
                <a:ea typeface="Courier New"/>
                <a:cs typeface="Courier New"/>
                <a:sym typeface="Courier New"/>
              </a:rPr>
              <a:t>Book(String s) {</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lang="en-IN" sz="1350" b="1">
                <a:solidFill>
                  <a:srgbClr val="000080"/>
                </a:solidFill>
                <a:highlight>
                  <a:srgbClr val="FFFFFF"/>
                </a:highlight>
                <a:latin typeface="Courier New"/>
                <a:ea typeface="Courier New"/>
                <a:cs typeface="Courier New"/>
                <a:sym typeface="Courier New"/>
              </a:rPr>
              <a:t>public </a:t>
            </a:r>
            <a:r>
              <a:rPr lang="en-IN" sz="1350">
                <a:solidFill>
                  <a:schemeClr val="dk1"/>
                </a:solidFill>
                <a:highlight>
                  <a:srgbClr val="FFFFFF"/>
                </a:highlight>
                <a:latin typeface="Courier New"/>
                <a:ea typeface="Courier New"/>
                <a:cs typeface="Courier New"/>
                <a:sym typeface="Courier New"/>
              </a:rPr>
              <a:t>String getTitle() {</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r>
              <a:rPr lang="en-IN" sz="1350" b="1">
                <a:solidFill>
                  <a:srgbClr val="000080"/>
                </a:solidFill>
                <a:highlight>
                  <a:srgbClr val="FFFFFF"/>
                </a:highlight>
                <a:latin typeface="Courier New"/>
                <a:ea typeface="Courier New"/>
                <a:cs typeface="Courier New"/>
                <a:sym typeface="Courier New"/>
              </a:rPr>
              <a:t>return null</a:t>
            </a: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 }</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IN" sz="1350">
                <a:solidFill>
                  <a:schemeClr val="dk1"/>
                </a:solidFill>
                <a:highlight>
                  <a:srgbClr val="FFFFFF"/>
                </a:highlight>
                <a:latin typeface="Courier New"/>
                <a:ea typeface="Courier New"/>
                <a:cs typeface="Courier New"/>
                <a:sym typeface="Courier New"/>
              </a:rPr>
              <a:t>}</a:t>
            </a:r>
            <a:endParaRPr sz="135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
        <p:nvSpPr>
          <p:cNvPr id="298" name="Google Shape;29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IN" sz="1200" b="1">
                <a:solidFill>
                  <a:srgbClr val="404040"/>
                </a:solidFill>
                <a:latin typeface="Calibri"/>
                <a:ea typeface="Calibri"/>
                <a:cs typeface="Calibri"/>
                <a:sym typeface="Calibri"/>
              </a:rPr>
              <a:t>ACTION</a:t>
            </a:r>
            <a:r>
              <a:rPr lang="en-IN"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I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I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09" name="Google Shape;30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404040"/>
              </a:buClr>
              <a:buSzPts val="1400"/>
              <a:buFont typeface="Arial"/>
              <a:buNone/>
            </a:pPr>
            <a:r>
              <a:rPr lang="en-IN" sz="1200" b="1">
                <a:solidFill>
                  <a:srgbClr val="404040"/>
                </a:solidFill>
                <a:latin typeface="Calibri"/>
                <a:ea typeface="Calibri"/>
                <a:cs typeface="Calibri"/>
                <a:sym typeface="Calibri"/>
              </a:rPr>
              <a:t>ACTION</a:t>
            </a:r>
            <a:r>
              <a:rPr lang="en-IN"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I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I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17" name="Google Shape;31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51" name="Google Shape;35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62" name="Google Shape;36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N">
                <a:solidFill>
                  <a:srgbClr val="374151"/>
                </a:solidFill>
              </a:rPr>
              <a:t>Testing in an Agile environment is an integral part of the software development process. Agile methodologies, such as Scrum, Kanban, and Extreme Programming (XP), emphasize delivering high-quality software through iterative and incremental development. Testing in an Agile environment follows certain principles and practices that promote early testing, continuous feedback, and collaboration between developers and testers</a:t>
            </a:r>
            <a:endParaRPr>
              <a:solidFill>
                <a:srgbClr val="374151"/>
              </a:solidFill>
            </a:endParaRPr>
          </a:p>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61" name="Google Shape;16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5fb8e623c4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5fb8e623c4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5fb8e623c4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5fb8e623c4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5fb8e623c4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g25fb8e623c4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5fb8e623c4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25fb8e623c4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5fb8e623c4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g25fb8e623c4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5fb8e623c4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5" name="Google Shape;725;g25fb8e623c4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5fb8e623c4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1" name="Google Shape;731;g25fb8e623c4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5fb8e623c4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5" name="Google Shape;755;g25fb8e623c4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N" sz="1200">
                <a:solidFill>
                  <a:srgbClr val="374151"/>
                </a:solidFill>
                <a:highlight>
                  <a:srgbClr val="F7F7F8"/>
                </a:highlight>
                <a:latin typeface="Roboto"/>
                <a:ea typeface="Roboto"/>
                <a:cs typeface="Roboto"/>
                <a:sym typeface="Roboto"/>
              </a:rPr>
              <a:t>There are various types of software testing that address different aspects of a software application's quality, functionality, and performance. These testing types are designed to uncover defects, verify functionality, and ensure that the software meets the specified requirements. Here are some common types of software testing:</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150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Unit Testing: This involves testing individual components or modules of the software in isolation. Unit tests verify that each unit of code works as intended and meets its design specifications.</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Integration Testing: Integration tests focus on interactions between different components or modules of the software. The goal is to identify any issues that arise when these components are integrated.</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Functional Testing: Functional testing verifies that the software's features and functions work as expected, based on the defined requirements. It involves testing various scenarios and inputs to ensure correct behavior.</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Regression Testing: Regression testing ensures that recent code changes or updates do not negatively impact existing functionalities. It involves retesting previously tested areas to catch regressions or unintended consequences.</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User Acceptance Testing (UAT): UAT is conducted by end-users to validate whether the software meets their requirements and expectations. It helps ensure that the software is ready for release to users.</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Performance Testing: Performance testing assesses how well the software performs under various conditions, such as load, stress, and scalability. It aims to identify bottlenecks, performance issues, and resource limitations.</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Security Testing: Security testing examines the software's vulnerabilities and weaknesses to ensure that it is resistant to unauthorized access, attacks, and data breaches.</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Usability Testing: Usability testing evaluates the software's user-friendliness and ease of use. It focuses on aspects such as user interface design, navigation, and user interactions.</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Compatibility Testing: Compatibility testing checks how well the software performs across different devices, browsers, operating systems, and network environments.</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IN" sz="1200">
                <a:solidFill>
                  <a:srgbClr val="374151"/>
                </a:solidFill>
                <a:highlight>
                  <a:srgbClr val="F7F7F8"/>
                </a:highlight>
                <a:latin typeface="Roboto"/>
                <a:ea typeface="Roboto"/>
                <a:cs typeface="Roboto"/>
                <a:sym typeface="Roboto"/>
              </a:rPr>
              <a:t>Smoke Testing: Also known as build verification testing, smoke testing is a quick preliminary test to ensure that the software's critical functionalities are working after a new build or release.</a:t>
            </a: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1500"/>
              </a:spcBef>
              <a:spcAft>
                <a:spcPts val="0"/>
              </a:spcAft>
              <a:buSzPts val="1100"/>
              <a:buNone/>
            </a:pPr>
            <a:endParaRPr sz="1200" b="1">
              <a:solidFill>
                <a:schemeClr val="dk1"/>
              </a:solidFill>
              <a:latin typeface="Calibri"/>
              <a:ea typeface="Calibri"/>
              <a:cs typeface="Calibri"/>
              <a:sym typeface="Calibri"/>
            </a:endParaRPr>
          </a:p>
        </p:txBody>
      </p:sp>
      <p:sp>
        <p:nvSpPr>
          <p:cNvPr id="186" name="Google Shape;18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IN" sz="1200" b="1">
                <a:solidFill>
                  <a:schemeClr val="dk1"/>
                </a:solidFill>
                <a:latin typeface="Calibri"/>
                <a:ea typeface="Calibri"/>
                <a:cs typeface="Calibri"/>
                <a:sym typeface="Calibri"/>
              </a:rPr>
              <a:t>Mandatory -- Need bookend -- first and last thing they should see is DevelopIntelligence </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IN" sz="1200" b="1">
                <a:solidFill>
                  <a:schemeClr val="dk1"/>
                </a:solidFill>
                <a:latin typeface="Calibri"/>
                <a:ea typeface="Calibri"/>
                <a:cs typeface="Calibri"/>
                <a:sym typeface="Calibri"/>
              </a:rPr>
              <a:t>ACTION</a:t>
            </a:r>
            <a:r>
              <a:rPr lang="en-IN" sz="1200">
                <a:solidFill>
                  <a:schemeClr val="dk1"/>
                </a:solidFill>
                <a:latin typeface="Calibri"/>
                <a:ea typeface="Calibri"/>
                <a:cs typeface="Calibri"/>
                <a:sym typeface="Calibri"/>
              </a:rPr>
              <a:t>: Use this for the final slide of your class materials.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93" name="Google Shape;19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Unit testing is a software testing practice in which individual components or units of code are tested in isolation to ensure that they function correctly. A unit refers to the smallest testable part of a software application, often a single function, method, or procedure. The primary goal of unit testing is to verify that each unit of code works as intended and meets its design specifications.</a:t>
            </a: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100"/>
              <a:buNone/>
            </a:pP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Unit testing significantly contributes to software quality by catching defects early in the development process. It helps ensure that individual units of code are reliable, functional, and meet the intended behavior. While unit testing focuses on the smallest code components, it plays a crucial role in building a solid foundation for the overall software application.</a:t>
            </a:r>
            <a:endParaRPr sz="1200">
              <a:solidFill>
                <a:srgbClr val="374151"/>
              </a:solidFill>
              <a:highlight>
                <a:srgbClr val="F7F7F8"/>
              </a:highlight>
              <a:latin typeface="Roboto"/>
              <a:ea typeface="Roboto"/>
              <a:cs typeface="Roboto"/>
              <a:sym typeface="Roboto"/>
            </a:endParaRPr>
          </a:p>
        </p:txBody>
      </p:sp>
      <p:sp>
        <p:nvSpPr>
          <p:cNvPr id="200" name="Google Shape;20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Middle layer testing, also known as integration testing or component testing, is a type of software testing that focuses on verifying the interactions and interfaces between various modules, components, or services within a software application. The goal of middle layer testing is to ensure that different parts of the application work together seamlessly and produce the expected outcomes when integrated.</a:t>
            </a: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100"/>
              <a:buNone/>
            </a:pP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Middle layer testing is especially important in complex software applications where different components interact to provide specific features and functionality. By validating the integration points and interactions, middle layer testing helps prevent defects from propagating to higher-level testing stages and ensures the overall reliability of the software application.</a:t>
            </a:r>
            <a:endParaRPr sz="1200">
              <a:solidFill>
                <a:srgbClr val="374151"/>
              </a:solidFill>
              <a:highlight>
                <a:srgbClr val="F7F7F8"/>
              </a:highlight>
              <a:latin typeface="Roboto"/>
              <a:ea typeface="Roboto"/>
              <a:cs typeface="Roboto"/>
              <a:sym typeface="Roboto"/>
            </a:endParaRPr>
          </a:p>
        </p:txBody>
      </p:sp>
      <p:sp>
        <p:nvSpPr>
          <p:cNvPr id="211" name="Google Shape;21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Acceptance testing is a software testing phase that assesses whether a software application meets the specified requirements and is ready to be accepted by stakeholders, users, or customers. The primary objective of acceptance testing is to validate that the software satisfies user needs, works as intended, and aligns with the business goals.</a:t>
            </a: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100"/>
              <a:buNone/>
            </a:pP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Acceptance testing provides a final validation of the software's readiness for deployment. It helps ensure that the software meets user needs, is aligned with business objectives, and is free from critical defects. This phase bridges the gap between development and deployment, offering stakeholders confidence in the software's quality before it is launched to a wider audience.</a:t>
            </a:r>
            <a:endParaRPr sz="1200">
              <a:solidFill>
                <a:srgbClr val="374151"/>
              </a:solidFill>
              <a:highlight>
                <a:srgbClr val="F7F7F8"/>
              </a:highlight>
              <a:latin typeface="Roboto"/>
              <a:ea typeface="Roboto"/>
              <a:cs typeface="Roboto"/>
              <a:sym typeface="Roboto"/>
            </a:endParaRPr>
          </a:p>
        </p:txBody>
      </p:sp>
      <p:sp>
        <p:nvSpPr>
          <p:cNvPr id="224" name="Google Shape;22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Manual testing is a software testing technique in which test cases are executed by human testers without the use of automated testing tools or scripts. It involves systematically going through the software application, interacting with its various features, and comparing the actual results with expected outcomes to identify defects and ensure its quality.</a:t>
            </a: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100"/>
              <a:buNone/>
            </a:pP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Despite its advantages, manual testing has limitations, such as being time-consuming for repetitive tests, less suitable for large-scale applications, and more prone to human errors. Automated testing is often preferred for long-term regression testing and executing repetitive tasks. However, manual testing remains valuable for exploratory, ad-hoc, usability, and initial testing, as well as for scenarios where human judgment and creativity are required.</a:t>
            </a:r>
            <a:endParaRPr sz="1200">
              <a:solidFill>
                <a:srgbClr val="374151"/>
              </a:solidFill>
              <a:highlight>
                <a:srgbClr val="F7F7F8"/>
              </a:highlight>
              <a:latin typeface="Roboto"/>
              <a:ea typeface="Roboto"/>
              <a:cs typeface="Roboto"/>
              <a:sym typeface="Roboto"/>
            </a:endParaRPr>
          </a:p>
        </p:txBody>
      </p:sp>
      <p:sp>
        <p:nvSpPr>
          <p:cNvPr id="236" name="Google Shape;23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IN" sz="1200">
                <a:solidFill>
                  <a:srgbClr val="374151"/>
                </a:solidFill>
                <a:highlight>
                  <a:srgbClr val="F7F7F8"/>
                </a:highlight>
                <a:latin typeface="Roboto"/>
                <a:ea typeface="Roboto"/>
                <a:cs typeface="Roboto"/>
                <a:sym typeface="Roboto"/>
              </a:rPr>
              <a:t>Performance testing is a type of software testing that evaluates how well a software application performs under various conditions, such as different levels of user load, response times, and stress. The goal of performance testing is to ensure that the software meets specified performance criteria, remains stable, and performs adequately even when subjected to demanding scenarios.</a:t>
            </a: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IN" sz="1200">
                <a:solidFill>
                  <a:srgbClr val="374151"/>
                </a:solidFill>
                <a:highlight>
                  <a:srgbClr val="F7F7F8"/>
                </a:highlight>
                <a:latin typeface="Roboto"/>
                <a:ea typeface="Roboto"/>
                <a:cs typeface="Roboto"/>
                <a:sym typeface="Roboto"/>
              </a:rPr>
              <a:t>Security testing is a type of software testing that assesses the security features and vulnerabilities of a software application to identify potential security risks and weaknesses. The goal of security testing is to ensure that the application is protected against unauthorized access, data breaches, and other security threats.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IN" sz="1200">
                <a:solidFill>
                  <a:srgbClr val="374151"/>
                </a:solidFill>
                <a:highlight>
                  <a:srgbClr val="F7F7F8"/>
                </a:highlight>
                <a:latin typeface="Roboto"/>
                <a:ea typeface="Roboto"/>
                <a:cs typeface="Roboto"/>
                <a:sym typeface="Roboto"/>
              </a:rPr>
              <a:t>Scalability testing is a type of performance testing that evaluates how well a software application can handle increased workloads, user traffic, and data volume while maintaining its performance, responsiveness, and stability. The goal of scalability testing is to determine the application's ability to scale up or down based on changing demands without degrading its performance or causing failures.</a:t>
            </a: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100"/>
              <a:buNone/>
            </a:pPr>
            <a:endParaRPr/>
          </a:p>
        </p:txBody>
      </p:sp>
      <p:sp>
        <p:nvSpPr>
          <p:cNvPr id="247" name="Google Shape;24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5100"/>
              <a:buNone/>
              <a:defRPr/>
            </a:lvl2pPr>
            <a:lvl3pPr lvl="2" algn="l">
              <a:lnSpc>
                <a:spcPct val="100000"/>
              </a:lnSpc>
              <a:spcBef>
                <a:spcPts val="0"/>
              </a:spcBef>
              <a:spcAft>
                <a:spcPts val="0"/>
              </a:spcAft>
              <a:buSzPts val="5100"/>
              <a:buNone/>
              <a:defRPr/>
            </a:lvl3pPr>
            <a:lvl4pPr lvl="3" algn="l">
              <a:lnSpc>
                <a:spcPct val="100000"/>
              </a:lnSpc>
              <a:spcBef>
                <a:spcPts val="0"/>
              </a:spcBef>
              <a:spcAft>
                <a:spcPts val="0"/>
              </a:spcAft>
              <a:buSzPts val="5100"/>
              <a:buNone/>
              <a:defRPr/>
            </a:lvl4pPr>
            <a:lvl5pPr lvl="4" algn="l">
              <a:lnSpc>
                <a:spcPct val="100000"/>
              </a:lnSpc>
              <a:spcBef>
                <a:spcPts val="0"/>
              </a:spcBef>
              <a:spcAft>
                <a:spcPts val="0"/>
              </a:spcAft>
              <a:buSzPts val="5100"/>
              <a:buNone/>
              <a:defRPr/>
            </a:lvl5pPr>
            <a:lvl6pPr lvl="5" algn="l">
              <a:lnSpc>
                <a:spcPct val="100000"/>
              </a:lnSpc>
              <a:spcBef>
                <a:spcPts val="0"/>
              </a:spcBef>
              <a:spcAft>
                <a:spcPts val="0"/>
              </a:spcAft>
              <a:buSzPts val="5100"/>
              <a:buNone/>
              <a:defRPr/>
            </a:lvl6pPr>
            <a:lvl7pPr lvl="6" algn="l">
              <a:lnSpc>
                <a:spcPct val="100000"/>
              </a:lnSpc>
              <a:spcBef>
                <a:spcPts val="0"/>
              </a:spcBef>
              <a:spcAft>
                <a:spcPts val="0"/>
              </a:spcAft>
              <a:buSzPts val="5100"/>
              <a:buNone/>
              <a:defRPr/>
            </a:lvl7pPr>
            <a:lvl8pPr lvl="7" algn="l">
              <a:lnSpc>
                <a:spcPct val="100000"/>
              </a:lnSpc>
              <a:spcBef>
                <a:spcPts val="0"/>
              </a:spcBef>
              <a:spcAft>
                <a:spcPts val="0"/>
              </a:spcAft>
              <a:buSzPts val="5100"/>
              <a:buNone/>
              <a:defRPr/>
            </a:lvl8pPr>
            <a:lvl9pPr lvl="8" algn="l">
              <a:lnSpc>
                <a:spcPct val="100000"/>
              </a:lnSpc>
              <a:spcBef>
                <a:spcPts val="0"/>
              </a:spcBef>
              <a:spcAft>
                <a:spcPts val="0"/>
              </a:spcAft>
              <a:buSzPts val="5100"/>
              <a:buNone/>
              <a:defRPr/>
            </a:lvl9pPr>
          </a:lstStyle>
          <a:p>
            <a:endParaRPr/>
          </a:p>
        </p:txBody>
      </p:sp>
      <p:grpSp>
        <p:nvGrpSpPr>
          <p:cNvPr id="11" name="Google Shape;11;p2"/>
          <p:cNvGrpSpPr/>
          <p:nvPr/>
        </p:nvGrpSpPr>
        <p:grpSpPr>
          <a:xfrm>
            <a:off x="4870457" y="830752"/>
            <a:ext cx="4589517" cy="4887574"/>
            <a:chOff x="3458353" y="512656"/>
            <a:chExt cx="5769349" cy="5951747"/>
          </a:xfrm>
        </p:grpSpPr>
        <p:pic>
          <p:nvPicPr>
            <p:cNvPr id="12" name="Google Shape;12;p2"/>
            <p:cNvPicPr preferRelativeResize="0"/>
            <p:nvPr/>
          </p:nvPicPr>
          <p:blipFill rotWithShape="1">
            <a:blip r:embed="rId2">
              <a:alphaModFix amt="64000"/>
            </a:blip>
            <a:srcRect/>
            <a:stretch/>
          </p:blipFill>
          <p:spPr>
            <a:xfrm rot="-5400000">
              <a:off x="4778715" y="2015416"/>
              <a:ext cx="5951747" cy="2946227"/>
            </a:xfrm>
            <a:prstGeom prst="rect">
              <a:avLst/>
            </a:prstGeom>
            <a:noFill/>
            <a:ln>
              <a:noFill/>
            </a:ln>
          </p:spPr>
        </p:pic>
        <p:pic>
          <p:nvPicPr>
            <p:cNvPr id="13" name="Google Shape;13;p2"/>
            <p:cNvPicPr preferRelativeResize="0"/>
            <p:nvPr/>
          </p:nvPicPr>
          <p:blipFill rotWithShape="1">
            <a:blip r:embed="rId2">
              <a:alphaModFix amt="64000"/>
            </a:blip>
            <a:srcRect/>
            <a:stretch/>
          </p:blipFill>
          <p:spPr>
            <a:xfrm rot="-5400000">
              <a:off x="1955593" y="2015416"/>
              <a:ext cx="5951747" cy="2946227"/>
            </a:xfrm>
            <a:prstGeom prst="rect">
              <a:avLst/>
            </a:prstGeom>
            <a:noFill/>
            <a:ln>
              <a:noFill/>
            </a:ln>
          </p:spPr>
        </p:pic>
      </p:grpSp>
      <p:sp>
        <p:nvSpPr>
          <p:cNvPr id="14" name="Google Shape;14;p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
          <p:cNvPicPr preferRelativeResize="0"/>
          <p:nvPr/>
        </p:nvPicPr>
        <p:blipFill rotWithShape="1">
          <a:blip r:embed="rId3">
            <a:alphaModFix/>
          </a:blip>
          <a:srcRect/>
          <a:stretch/>
        </p:blipFill>
        <p:spPr>
          <a:xfrm>
            <a:off x="9533954" y="4458500"/>
            <a:ext cx="1338247" cy="290925"/>
          </a:xfrm>
          <a:prstGeom prst="rect">
            <a:avLst/>
          </a:prstGeom>
          <a:noFill/>
          <a:ln>
            <a:noFill/>
          </a:ln>
        </p:spPr>
      </p:pic>
      <p:sp>
        <p:nvSpPr>
          <p:cNvPr id="18" name="Google Shape;1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705000" y="1916700"/>
            <a:ext cx="8520600" cy="572700"/>
          </a:xfrm>
          <a:prstGeom prst="rect">
            <a:avLst/>
          </a:prstGeom>
          <a:noFill/>
          <a:ln>
            <a:noFill/>
          </a:ln>
        </p:spPr>
        <p:txBody>
          <a:bodyPr spcFirstLastPara="1" wrap="square" lIns="91400" tIns="91400" rIns="91400" bIns="91400" anchor="b" anchorCtr="0">
            <a:noAutofit/>
          </a:bodyPr>
          <a:lstStyle>
            <a:lvl1pPr lvl="0" algn="l" rtl="0">
              <a:lnSpc>
                <a:spcPct val="100000"/>
              </a:lnSpc>
              <a:spcBef>
                <a:spcPts val="0"/>
              </a:spcBef>
              <a:spcAft>
                <a:spcPts val="0"/>
              </a:spcAft>
              <a:buSzPts val="3500"/>
              <a:buNone/>
              <a:defRPr sz="3500"/>
            </a:lvl1pPr>
            <a:lvl2pPr lvl="1" algn="l" rtl="0">
              <a:lnSpc>
                <a:spcPct val="100000"/>
              </a:lnSpc>
              <a:spcBef>
                <a:spcPts val="0"/>
              </a:spcBef>
              <a:spcAft>
                <a:spcPts val="0"/>
              </a:spcAft>
              <a:buSzPts val="5100"/>
              <a:buNone/>
              <a:defRPr/>
            </a:lvl2pPr>
            <a:lvl3pPr lvl="2" algn="l" rtl="0">
              <a:lnSpc>
                <a:spcPct val="100000"/>
              </a:lnSpc>
              <a:spcBef>
                <a:spcPts val="0"/>
              </a:spcBef>
              <a:spcAft>
                <a:spcPts val="0"/>
              </a:spcAft>
              <a:buSzPts val="5100"/>
              <a:buNone/>
              <a:defRPr/>
            </a:lvl3pPr>
            <a:lvl4pPr lvl="3" algn="l" rtl="0">
              <a:lnSpc>
                <a:spcPct val="100000"/>
              </a:lnSpc>
              <a:spcBef>
                <a:spcPts val="0"/>
              </a:spcBef>
              <a:spcAft>
                <a:spcPts val="0"/>
              </a:spcAft>
              <a:buSzPts val="5100"/>
              <a:buNone/>
              <a:defRPr/>
            </a:lvl4pPr>
            <a:lvl5pPr lvl="4" algn="l" rtl="0">
              <a:lnSpc>
                <a:spcPct val="100000"/>
              </a:lnSpc>
              <a:spcBef>
                <a:spcPts val="0"/>
              </a:spcBef>
              <a:spcAft>
                <a:spcPts val="0"/>
              </a:spcAft>
              <a:buSzPts val="5100"/>
              <a:buNone/>
              <a:defRPr/>
            </a:lvl5pPr>
            <a:lvl6pPr lvl="5" algn="l" rtl="0">
              <a:lnSpc>
                <a:spcPct val="100000"/>
              </a:lnSpc>
              <a:spcBef>
                <a:spcPts val="0"/>
              </a:spcBef>
              <a:spcAft>
                <a:spcPts val="0"/>
              </a:spcAft>
              <a:buSzPts val="5100"/>
              <a:buNone/>
              <a:defRPr/>
            </a:lvl6pPr>
            <a:lvl7pPr lvl="6" algn="l" rtl="0">
              <a:lnSpc>
                <a:spcPct val="100000"/>
              </a:lnSpc>
              <a:spcBef>
                <a:spcPts val="0"/>
              </a:spcBef>
              <a:spcAft>
                <a:spcPts val="0"/>
              </a:spcAft>
              <a:buSzPts val="5100"/>
              <a:buNone/>
              <a:defRPr/>
            </a:lvl7pPr>
            <a:lvl8pPr lvl="7" algn="l" rtl="0">
              <a:lnSpc>
                <a:spcPct val="100000"/>
              </a:lnSpc>
              <a:spcBef>
                <a:spcPts val="0"/>
              </a:spcBef>
              <a:spcAft>
                <a:spcPts val="0"/>
              </a:spcAft>
              <a:buSzPts val="5100"/>
              <a:buNone/>
              <a:defRPr/>
            </a:lvl8pPr>
            <a:lvl9pPr lvl="8" algn="l" rtl="0">
              <a:lnSpc>
                <a:spcPct val="100000"/>
              </a:lnSpc>
              <a:spcBef>
                <a:spcPts val="0"/>
              </a:spcBef>
              <a:spcAft>
                <a:spcPts val="0"/>
              </a:spcAft>
              <a:buSzPts val="5100"/>
              <a:buNone/>
              <a:defRPr/>
            </a:lvl9pPr>
          </a:lstStyle>
          <a:p>
            <a:endParaRPr/>
          </a:p>
        </p:txBody>
      </p:sp>
      <p:grpSp>
        <p:nvGrpSpPr>
          <p:cNvPr id="73" name="Google Shape;73;p12"/>
          <p:cNvGrpSpPr/>
          <p:nvPr/>
        </p:nvGrpSpPr>
        <p:grpSpPr>
          <a:xfrm>
            <a:off x="4870457" y="830750"/>
            <a:ext cx="4589517" cy="4887577"/>
            <a:chOff x="3458353" y="512653"/>
            <a:chExt cx="5769348" cy="5951750"/>
          </a:xfrm>
        </p:grpSpPr>
        <p:pic>
          <p:nvPicPr>
            <p:cNvPr id="74" name="Google Shape;74;p12"/>
            <p:cNvPicPr preferRelativeResize="0"/>
            <p:nvPr/>
          </p:nvPicPr>
          <p:blipFill rotWithShape="1">
            <a:blip r:embed="rId2">
              <a:alphaModFix amt="64000"/>
            </a:blip>
            <a:srcRect/>
            <a:stretch/>
          </p:blipFill>
          <p:spPr>
            <a:xfrm rot="-5400000">
              <a:off x="4778713" y="2015415"/>
              <a:ext cx="5951750" cy="2946226"/>
            </a:xfrm>
            <a:prstGeom prst="rect">
              <a:avLst/>
            </a:prstGeom>
            <a:noFill/>
            <a:ln>
              <a:noFill/>
            </a:ln>
          </p:spPr>
        </p:pic>
        <p:pic>
          <p:nvPicPr>
            <p:cNvPr id="75" name="Google Shape;75;p12"/>
            <p:cNvPicPr preferRelativeResize="0"/>
            <p:nvPr/>
          </p:nvPicPr>
          <p:blipFill rotWithShape="1">
            <a:blip r:embed="rId2">
              <a:alphaModFix amt="64000"/>
            </a:blip>
            <a:srcRect/>
            <a:stretch/>
          </p:blipFill>
          <p:spPr>
            <a:xfrm rot="-5400000">
              <a:off x="1955591" y="2015415"/>
              <a:ext cx="5951750" cy="2946226"/>
            </a:xfrm>
            <a:prstGeom prst="rect">
              <a:avLst/>
            </a:prstGeom>
            <a:noFill/>
            <a:ln>
              <a:noFill/>
            </a:ln>
          </p:spPr>
        </p:pic>
      </p:grpSp>
      <p:sp>
        <p:nvSpPr>
          <p:cNvPr id="76" name="Google Shape;76;p1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 name="Google Shape;79;p12"/>
          <p:cNvPicPr preferRelativeResize="0"/>
          <p:nvPr/>
        </p:nvPicPr>
        <p:blipFill rotWithShape="1">
          <a:blip r:embed="rId3">
            <a:alphaModFix/>
          </a:blip>
          <a:srcRect/>
          <a:stretch/>
        </p:blipFill>
        <p:spPr>
          <a:xfrm>
            <a:off x="9533954" y="4458500"/>
            <a:ext cx="1338247" cy="290925"/>
          </a:xfrm>
          <a:prstGeom prst="rect">
            <a:avLst/>
          </a:prstGeom>
          <a:noFill/>
          <a:ln>
            <a:noFill/>
          </a:ln>
        </p:spPr>
      </p:pic>
      <p:sp>
        <p:nvSpPr>
          <p:cNvPr id="80" name="Google Shape;80;p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83" name="Google Shape;83;p1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3"/>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87" name="Google Shape;87;p13"/>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88" name="Google Shape;88;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2 2">
  <p:cSld name="TITLE_2_1_1_2_2_2">
    <p:bg>
      <p:bgPr>
        <a:solidFill>
          <a:srgbClr val="000000"/>
        </a:solid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91" name="Google Shape;91;p1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4"/>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4"/>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95" name="Google Shape;95;p14"/>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SzPts val="1500"/>
              <a:buNone/>
              <a:defRPr sz="1500"/>
            </a:lvl1pPr>
            <a:lvl2pPr marL="914400" lvl="1" indent="-228600" algn="l" rtl="0">
              <a:lnSpc>
                <a:spcPct val="100000"/>
              </a:lnSpc>
              <a:spcBef>
                <a:spcPts val="0"/>
              </a:spcBef>
              <a:spcAft>
                <a:spcPts val="0"/>
              </a:spcAft>
              <a:buSzPts val="1500"/>
              <a:buNone/>
              <a:defRPr sz="1500"/>
            </a:lvl2pPr>
            <a:lvl3pPr marL="1371600" lvl="2" indent="-228600" algn="l" rtl="0">
              <a:lnSpc>
                <a:spcPct val="100000"/>
              </a:lnSpc>
              <a:spcBef>
                <a:spcPts val="0"/>
              </a:spcBef>
              <a:spcAft>
                <a:spcPts val="0"/>
              </a:spcAft>
              <a:buSzPts val="1500"/>
              <a:buNone/>
              <a:defRPr sz="1500"/>
            </a:lvl3pPr>
            <a:lvl4pPr marL="1828800" lvl="3" indent="-228600" algn="l" rtl="0">
              <a:lnSpc>
                <a:spcPct val="100000"/>
              </a:lnSpc>
              <a:spcBef>
                <a:spcPts val="0"/>
              </a:spcBef>
              <a:spcAft>
                <a:spcPts val="0"/>
              </a:spcAft>
              <a:buSzPts val="1500"/>
              <a:buNone/>
              <a:defRPr sz="1500"/>
            </a:lvl4pPr>
            <a:lvl5pPr marL="2286000" lvl="4" indent="-228600" algn="l" rtl="0">
              <a:lnSpc>
                <a:spcPct val="100000"/>
              </a:lnSpc>
              <a:spcBef>
                <a:spcPts val="0"/>
              </a:spcBef>
              <a:spcAft>
                <a:spcPts val="0"/>
              </a:spcAft>
              <a:buSzPts val="1500"/>
              <a:buNone/>
              <a:defRPr sz="1500"/>
            </a:lvl5pPr>
            <a:lvl6pPr marL="2743200" lvl="5" indent="-323850" algn="l" rtl="0">
              <a:lnSpc>
                <a:spcPct val="100000"/>
              </a:lnSpc>
              <a:spcBef>
                <a:spcPts val="0"/>
              </a:spcBef>
              <a:spcAft>
                <a:spcPts val="0"/>
              </a:spcAft>
              <a:buSzPts val="1500"/>
              <a:buChar char="•"/>
              <a:defRPr sz="1500"/>
            </a:lvl6pPr>
            <a:lvl7pPr marL="3200400" lvl="6" indent="-323850" algn="l" rtl="0">
              <a:lnSpc>
                <a:spcPct val="100000"/>
              </a:lnSpc>
              <a:spcBef>
                <a:spcPts val="0"/>
              </a:spcBef>
              <a:spcAft>
                <a:spcPts val="0"/>
              </a:spcAft>
              <a:buSzPts val="1500"/>
              <a:buChar char="•"/>
              <a:defRPr sz="1500"/>
            </a:lvl7pPr>
            <a:lvl8pPr marL="3657600" lvl="7" indent="-323850" algn="l" rtl="0">
              <a:lnSpc>
                <a:spcPct val="100000"/>
              </a:lnSpc>
              <a:spcBef>
                <a:spcPts val="0"/>
              </a:spcBef>
              <a:spcAft>
                <a:spcPts val="0"/>
              </a:spcAft>
              <a:buSzPts val="1500"/>
              <a:buChar char="•"/>
              <a:defRPr sz="1500"/>
            </a:lvl8pPr>
            <a:lvl9pPr marL="4114800" lvl="8" indent="-323850" algn="l" rtl="0">
              <a:lnSpc>
                <a:spcPct val="100000"/>
              </a:lnSpc>
              <a:spcBef>
                <a:spcPts val="0"/>
              </a:spcBef>
              <a:spcAft>
                <a:spcPts val="0"/>
              </a:spcAft>
              <a:buSzPts val="1500"/>
              <a:buChar char="•"/>
              <a:defRPr sz="1500"/>
            </a:lvl9pPr>
          </a:lstStyle>
          <a:p>
            <a:endParaRPr/>
          </a:p>
        </p:txBody>
      </p:sp>
      <p:sp>
        <p:nvSpPr>
          <p:cNvPr id="96" name="Google Shape;96;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01" name="Google Shape;101;p1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1500"/>
              <a:buNone/>
              <a:defRPr>
                <a:solidFill>
                  <a:schemeClr val="dk1"/>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105" name="Google Shape;105;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lnSpc>
                <a:spcPct val="100000"/>
              </a:lnSpc>
              <a:spcBef>
                <a:spcPts val="0"/>
              </a:spcBef>
              <a:spcAft>
                <a:spcPts val="0"/>
              </a:spcAft>
              <a:buClr>
                <a:schemeClr val="dk1"/>
              </a:buClr>
              <a:buSzPts val="2400"/>
              <a:buNone/>
              <a:defRPr sz="2400">
                <a:solidFill>
                  <a:schemeClr val="dk1"/>
                </a:solidFill>
              </a:defRPr>
            </a:lvl2pPr>
            <a:lvl3pPr lvl="2" algn="l" rtl="0">
              <a:lnSpc>
                <a:spcPct val="100000"/>
              </a:lnSpc>
              <a:spcBef>
                <a:spcPts val="0"/>
              </a:spcBef>
              <a:spcAft>
                <a:spcPts val="0"/>
              </a:spcAft>
              <a:buClr>
                <a:schemeClr val="dk1"/>
              </a:buClr>
              <a:buSzPts val="2400"/>
              <a:buNone/>
              <a:defRPr sz="2400">
                <a:solidFill>
                  <a:schemeClr val="dk1"/>
                </a:solidFill>
              </a:defRPr>
            </a:lvl3pPr>
            <a:lvl4pPr lvl="3" algn="l" rtl="0">
              <a:lnSpc>
                <a:spcPct val="100000"/>
              </a:lnSpc>
              <a:spcBef>
                <a:spcPts val="0"/>
              </a:spcBef>
              <a:spcAft>
                <a:spcPts val="0"/>
              </a:spcAft>
              <a:buClr>
                <a:schemeClr val="dk1"/>
              </a:buClr>
              <a:buSzPts val="2400"/>
              <a:buNone/>
              <a:defRPr sz="2400">
                <a:solidFill>
                  <a:schemeClr val="dk1"/>
                </a:solidFill>
              </a:defRPr>
            </a:lvl4pPr>
            <a:lvl5pPr lvl="4" algn="l" rtl="0">
              <a:lnSpc>
                <a:spcPct val="100000"/>
              </a:lnSpc>
              <a:spcBef>
                <a:spcPts val="0"/>
              </a:spcBef>
              <a:spcAft>
                <a:spcPts val="0"/>
              </a:spcAft>
              <a:buClr>
                <a:schemeClr val="dk1"/>
              </a:buClr>
              <a:buSzPts val="2400"/>
              <a:buNone/>
              <a:defRPr sz="2400">
                <a:solidFill>
                  <a:schemeClr val="dk1"/>
                </a:solidFill>
              </a:defRPr>
            </a:lvl5pPr>
            <a:lvl6pPr lvl="5" algn="l" rtl="0">
              <a:lnSpc>
                <a:spcPct val="100000"/>
              </a:lnSpc>
              <a:spcBef>
                <a:spcPts val="0"/>
              </a:spcBef>
              <a:spcAft>
                <a:spcPts val="0"/>
              </a:spcAft>
              <a:buClr>
                <a:schemeClr val="dk1"/>
              </a:buClr>
              <a:buSzPts val="2400"/>
              <a:buNone/>
              <a:defRPr sz="2400">
                <a:solidFill>
                  <a:schemeClr val="dk1"/>
                </a:solidFill>
              </a:defRPr>
            </a:lvl6pPr>
            <a:lvl7pPr lvl="6" algn="l" rtl="0">
              <a:lnSpc>
                <a:spcPct val="100000"/>
              </a:lnSpc>
              <a:spcBef>
                <a:spcPts val="0"/>
              </a:spcBef>
              <a:spcAft>
                <a:spcPts val="0"/>
              </a:spcAft>
              <a:buClr>
                <a:schemeClr val="dk1"/>
              </a:buClr>
              <a:buSzPts val="2400"/>
              <a:buNone/>
              <a:defRPr sz="2400">
                <a:solidFill>
                  <a:schemeClr val="dk1"/>
                </a:solidFill>
              </a:defRPr>
            </a:lvl7pPr>
            <a:lvl8pPr lvl="7" algn="l" rtl="0">
              <a:lnSpc>
                <a:spcPct val="100000"/>
              </a:lnSpc>
              <a:spcBef>
                <a:spcPts val="0"/>
              </a:spcBef>
              <a:spcAft>
                <a:spcPts val="0"/>
              </a:spcAft>
              <a:buClr>
                <a:schemeClr val="dk1"/>
              </a:buClr>
              <a:buSzPts val="2400"/>
              <a:buNone/>
              <a:defRPr sz="2400">
                <a:solidFill>
                  <a:schemeClr val="dk1"/>
                </a:solidFill>
              </a:defRPr>
            </a:lvl8pPr>
            <a:lvl9pPr lvl="8" algn="l"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08" name="Google Shape;108;p1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chemeClr val="dk1"/>
              </a:buClr>
              <a:buSzPts val="1500"/>
              <a:buNone/>
              <a:defRPr sz="1500">
                <a:solidFill>
                  <a:schemeClr val="dk1"/>
                </a:solidFill>
              </a:defRPr>
            </a:lvl1pPr>
            <a:lvl2pPr marL="914400" lvl="1" indent="-228600" algn="l" rtl="0">
              <a:lnSpc>
                <a:spcPct val="100000"/>
              </a:lnSpc>
              <a:spcBef>
                <a:spcPts val="0"/>
              </a:spcBef>
              <a:spcAft>
                <a:spcPts val="0"/>
              </a:spcAft>
              <a:buClr>
                <a:schemeClr val="dk1"/>
              </a:buClr>
              <a:buSzPts val="1500"/>
              <a:buNone/>
              <a:defRPr sz="1500">
                <a:solidFill>
                  <a:schemeClr val="dk1"/>
                </a:solidFill>
              </a:defRPr>
            </a:lvl2pPr>
            <a:lvl3pPr marL="1371600" lvl="2" indent="-228600" algn="l" rtl="0">
              <a:lnSpc>
                <a:spcPct val="100000"/>
              </a:lnSpc>
              <a:spcBef>
                <a:spcPts val="0"/>
              </a:spcBef>
              <a:spcAft>
                <a:spcPts val="0"/>
              </a:spcAft>
              <a:buClr>
                <a:schemeClr val="dk1"/>
              </a:buClr>
              <a:buSzPts val="1500"/>
              <a:buNone/>
              <a:defRPr sz="1500">
                <a:solidFill>
                  <a:schemeClr val="dk1"/>
                </a:solidFill>
              </a:defRPr>
            </a:lvl3pPr>
            <a:lvl4pPr marL="1828800" lvl="3" indent="-228600" algn="l" rtl="0">
              <a:lnSpc>
                <a:spcPct val="100000"/>
              </a:lnSpc>
              <a:spcBef>
                <a:spcPts val="0"/>
              </a:spcBef>
              <a:spcAft>
                <a:spcPts val="0"/>
              </a:spcAft>
              <a:buClr>
                <a:schemeClr val="dk1"/>
              </a:buClr>
              <a:buSzPts val="1500"/>
              <a:buNone/>
              <a:defRPr sz="1500">
                <a:solidFill>
                  <a:schemeClr val="dk1"/>
                </a:solidFill>
              </a:defRPr>
            </a:lvl4pPr>
            <a:lvl5pPr marL="2286000" lvl="4" indent="-228600" algn="l" rtl="0">
              <a:lnSpc>
                <a:spcPct val="100000"/>
              </a:lnSpc>
              <a:spcBef>
                <a:spcPts val="0"/>
              </a:spcBef>
              <a:spcAft>
                <a:spcPts val="0"/>
              </a:spcAft>
              <a:buClr>
                <a:schemeClr val="dk1"/>
              </a:buClr>
              <a:buSzPts val="1500"/>
              <a:buNone/>
              <a:defRPr sz="1500">
                <a:solidFill>
                  <a:schemeClr val="dk1"/>
                </a:solidFill>
              </a:defRPr>
            </a:lvl5pPr>
            <a:lvl6pPr marL="2743200" lvl="5" indent="-323850" algn="l" rtl="0">
              <a:lnSpc>
                <a:spcPct val="100000"/>
              </a:lnSpc>
              <a:spcBef>
                <a:spcPts val="0"/>
              </a:spcBef>
              <a:spcAft>
                <a:spcPts val="0"/>
              </a:spcAft>
              <a:buClr>
                <a:schemeClr val="dk1"/>
              </a:buClr>
              <a:buSzPts val="1500"/>
              <a:buChar char="•"/>
              <a:defRPr sz="1500">
                <a:solidFill>
                  <a:schemeClr val="dk1"/>
                </a:solidFill>
              </a:defRPr>
            </a:lvl6pPr>
            <a:lvl7pPr marL="3200400" lvl="6" indent="-323850" algn="l" rtl="0">
              <a:lnSpc>
                <a:spcPct val="100000"/>
              </a:lnSpc>
              <a:spcBef>
                <a:spcPts val="0"/>
              </a:spcBef>
              <a:spcAft>
                <a:spcPts val="0"/>
              </a:spcAft>
              <a:buClr>
                <a:schemeClr val="dk1"/>
              </a:buClr>
              <a:buSzPts val="1500"/>
              <a:buChar char="•"/>
              <a:defRPr sz="1500">
                <a:solidFill>
                  <a:schemeClr val="dk1"/>
                </a:solidFill>
              </a:defRPr>
            </a:lvl7pPr>
            <a:lvl8pPr marL="3657600" lvl="7" indent="-323850" algn="l" rtl="0">
              <a:lnSpc>
                <a:spcPct val="100000"/>
              </a:lnSpc>
              <a:spcBef>
                <a:spcPts val="0"/>
              </a:spcBef>
              <a:spcAft>
                <a:spcPts val="0"/>
              </a:spcAft>
              <a:buClr>
                <a:schemeClr val="dk1"/>
              </a:buClr>
              <a:buSzPts val="1500"/>
              <a:buChar char="•"/>
              <a:defRPr sz="1500">
                <a:solidFill>
                  <a:schemeClr val="dk1"/>
                </a:solidFill>
              </a:defRPr>
            </a:lvl8pPr>
            <a:lvl9pPr marL="4114800" lvl="8" indent="-323850" algn="l" rtl="0">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112" name="Google Shape;112;p1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rtl="0">
              <a:lnSpc>
                <a:spcPct val="100000"/>
              </a:lnSpc>
              <a:spcBef>
                <a:spcPts val="0"/>
              </a:spcBef>
              <a:spcAft>
                <a:spcPts val="0"/>
              </a:spcAft>
              <a:buClr>
                <a:schemeClr val="dk1"/>
              </a:buClr>
              <a:buSzPts val="1500"/>
              <a:buNone/>
              <a:defRPr sz="1500">
                <a:solidFill>
                  <a:schemeClr val="dk1"/>
                </a:solidFill>
              </a:defRPr>
            </a:lvl1pPr>
            <a:lvl2pPr marL="914400" lvl="1" indent="-228600" algn="l" rtl="0">
              <a:lnSpc>
                <a:spcPct val="100000"/>
              </a:lnSpc>
              <a:spcBef>
                <a:spcPts val="0"/>
              </a:spcBef>
              <a:spcAft>
                <a:spcPts val="0"/>
              </a:spcAft>
              <a:buClr>
                <a:schemeClr val="dk1"/>
              </a:buClr>
              <a:buSzPts val="1500"/>
              <a:buNone/>
              <a:defRPr sz="1500">
                <a:solidFill>
                  <a:schemeClr val="dk1"/>
                </a:solidFill>
              </a:defRPr>
            </a:lvl2pPr>
            <a:lvl3pPr marL="1371600" lvl="2" indent="-228600" algn="l" rtl="0">
              <a:lnSpc>
                <a:spcPct val="100000"/>
              </a:lnSpc>
              <a:spcBef>
                <a:spcPts val="0"/>
              </a:spcBef>
              <a:spcAft>
                <a:spcPts val="0"/>
              </a:spcAft>
              <a:buClr>
                <a:schemeClr val="dk1"/>
              </a:buClr>
              <a:buSzPts val="1500"/>
              <a:buNone/>
              <a:defRPr sz="1500">
                <a:solidFill>
                  <a:schemeClr val="dk1"/>
                </a:solidFill>
              </a:defRPr>
            </a:lvl3pPr>
            <a:lvl4pPr marL="1828800" lvl="3" indent="-228600" algn="l" rtl="0">
              <a:lnSpc>
                <a:spcPct val="100000"/>
              </a:lnSpc>
              <a:spcBef>
                <a:spcPts val="0"/>
              </a:spcBef>
              <a:spcAft>
                <a:spcPts val="0"/>
              </a:spcAft>
              <a:buClr>
                <a:schemeClr val="dk1"/>
              </a:buClr>
              <a:buSzPts val="1500"/>
              <a:buNone/>
              <a:defRPr sz="1500">
                <a:solidFill>
                  <a:schemeClr val="dk1"/>
                </a:solidFill>
              </a:defRPr>
            </a:lvl4pPr>
            <a:lvl5pPr marL="2286000" lvl="4" indent="-228600" algn="l" rtl="0">
              <a:lnSpc>
                <a:spcPct val="100000"/>
              </a:lnSpc>
              <a:spcBef>
                <a:spcPts val="0"/>
              </a:spcBef>
              <a:spcAft>
                <a:spcPts val="0"/>
              </a:spcAft>
              <a:buClr>
                <a:schemeClr val="dk1"/>
              </a:buClr>
              <a:buSzPts val="1500"/>
              <a:buNone/>
              <a:defRPr sz="1500">
                <a:solidFill>
                  <a:schemeClr val="dk1"/>
                </a:solidFill>
              </a:defRPr>
            </a:lvl5pPr>
            <a:lvl6pPr marL="2743200" lvl="5" indent="-323850" algn="l" rtl="0">
              <a:lnSpc>
                <a:spcPct val="100000"/>
              </a:lnSpc>
              <a:spcBef>
                <a:spcPts val="0"/>
              </a:spcBef>
              <a:spcAft>
                <a:spcPts val="0"/>
              </a:spcAft>
              <a:buClr>
                <a:schemeClr val="dk1"/>
              </a:buClr>
              <a:buSzPts val="1500"/>
              <a:buChar char="•"/>
              <a:defRPr sz="1500">
                <a:solidFill>
                  <a:schemeClr val="dk1"/>
                </a:solidFill>
              </a:defRPr>
            </a:lvl6pPr>
            <a:lvl7pPr marL="3200400" lvl="6" indent="-323850" algn="l" rtl="0">
              <a:lnSpc>
                <a:spcPct val="100000"/>
              </a:lnSpc>
              <a:spcBef>
                <a:spcPts val="0"/>
              </a:spcBef>
              <a:spcAft>
                <a:spcPts val="0"/>
              </a:spcAft>
              <a:buClr>
                <a:schemeClr val="dk1"/>
              </a:buClr>
              <a:buSzPts val="1500"/>
              <a:buChar char="•"/>
              <a:defRPr sz="1500">
                <a:solidFill>
                  <a:schemeClr val="dk1"/>
                </a:solidFill>
              </a:defRPr>
            </a:lvl7pPr>
            <a:lvl8pPr marL="3657600" lvl="7" indent="-323850" algn="l" rtl="0">
              <a:lnSpc>
                <a:spcPct val="100000"/>
              </a:lnSpc>
              <a:spcBef>
                <a:spcPts val="0"/>
              </a:spcBef>
              <a:spcAft>
                <a:spcPts val="0"/>
              </a:spcAft>
              <a:buClr>
                <a:schemeClr val="dk1"/>
              </a:buClr>
              <a:buSzPts val="1500"/>
              <a:buChar char="•"/>
              <a:defRPr sz="1500">
                <a:solidFill>
                  <a:schemeClr val="dk1"/>
                </a:solidFill>
              </a:defRPr>
            </a:lvl8pPr>
            <a:lvl9pPr marL="4114800" lvl="8" indent="-323850" algn="l" rtl="0">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113" name="Google Shape;113;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14"/>
        <p:cNvGrpSpPr/>
        <p:nvPr/>
      </p:nvGrpSpPr>
      <p:grpSpPr>
        <a:xfrm>
          <a:off x="0" y="0"/>
          <a:ext cx="0" cy="0"/>
          <a:chOff x="0" y="0"/>
          <a:chExt cx="0" cy="0"/>
        </a:xfrm>
      </p:grpSpPr>
      <p:sp>
        <p:nvSpPr>
          <p:cNvPr id="115" name="Google Shape;115;p1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solidFill>
                <a:srgbClr val="FFFFFF"/>
              </a:solidFill>
            </a:endParaRPr>
          </a:p>
        </p:txBody>
      </p:sp>
      <p:pic>
        <p:nvPicPr>
          <p:cNvPr id="116" name="Google Shape;116;p18"/>
          <p:cNvPicPr preferRelativeResize="0"/>
          <p:nvPr/>
        </p:nvPicPr>
        <p:blipFill rotWithShape="1">
          <a:blip r:embed="rId2">
            <a:alphaModFix/>
          </a:blip>
          <a:srcRect/>
          <a:stretch/>
        </p:blipFill>
        <p:spPr>
          <a:xfrm>
            <a:off x="2975050" y="456025"/>
            <a:ext cx="8270744" cy="5240902"/>
          </a:xfrm>
          <a:prstGeom prst="rect">
            <a:avLst/>
          </a:prstGeom>
          <a:noFill/>
          <a:ln>
            <a:noFill/>
          </a:ln>
        </p:spPr>
      </p:pic>
      <p:sp>
        <p:nvSpPr>
          <p:cNvPr id="117" name="Google Shape;117;p18"/>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sp>
        <p:nvSpPr>
          <p:cNvPr id="118" name="Google Shape;118;p18"/>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1500"/>
              <a:buNone/>
              <a:defRPr sz="1300">
                <a:solidFill>
                  <a:srgbClr val="FFFFFF"/>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19"/>
        <p:cNvGrpSpPr/>
        <p:nvPr/>
      </p:nvGrpSpPr>
      <p:grpSpPr>
        <a:xfrm>
          <a:off x="0" y="0"/>
          <a:ext cx="0" cy="0"/>
          <a:chOff x="0" y="0"/>
          <a:chExt cx="0" cy="0"/>
        </a:xfrm>
      </p:grpSpPr>
      <p:sp>
        <p:nvSpPr>
          <p:cNvPr id="120" name="Google Shape;120;p1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solidFill>
                <a:srgbClr val="FFFFFF"/>
              </a:solidFill>
            </a:endParaRPr>
          </a:p>
        </p:txBody>
      </p:sp>
      <p:sp>
        <p:nvSpPr>
          <p:cNvPr id="121" name="Google Shape;121;p19"/>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rtl="0">
              <a:lnSpc>
                <a:spcPct val="90000"/>
              </a:lnSpc>
              <a:spcBef>
                <a:spcPts val="0"/>
              </a:spcBef>
              <a:spcAft>
                <a:spcPts val="0"/>
              </a:spcAft>
              <a:buClr>
                <a:schemeClr val="lt1"/>
              </a:buClr>
              <a:buSzPts val="2000"/>
              <a:buNone/>
              <a:defRPr sz="20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122" name="Google Shape;122;p19"/>
          <p:cNvPicPr preferRelativeResize="0"/>
          <p:nvPr/>
        </p:nvPicPr>
        <p:blipFill rotWithShape="1">
          <a:blip r:embed="rId2">
            <a:alphaModFix/>
          </a:blip>
          <a:srcRect/>
          <a:stretch/>
        </p:blipFill>
        <p:spPr>
          <a:xfrm>
            <a:off x="948098" y="937700"/>
            <a:ext cx="7247806" cy="459267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23"/>
        <p:cNvGrpSpPr/>
        <p:nvPr/>
      </p:nvGrpSpPr>
      <p:grpSpPr>
        <a:xfrm>
          <a:off x="0" y="0"/>
          <a:ext cx="0" cy="0"/>
          <a:chOff x="0" y="0"/>
          <a:chExt cx="0" cy="0"/>
        </a:xfrm>
      </p:grpSpPr>
      <p:sp>
        <p:nvSpPr>
          <p:cNvPr id="124" name="Google Shape;124;p2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rtl="0">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solidFill>
                <a:srgbClr val="FFFFFF"/>
              </a:solidFill>
            </a:endParaRPr>
          </a:p>
        </p:txBody>
      </p:sp>
      <p:sp>
        <p:nvSpPr>
          <p:cNvPr id="125" name="Google Shape;125;p20"/>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126" name="Google Shape;126;p20"/>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lnSpc>
                <a:spcPct val="100000"/>
              </a:lnSpc>
              <a:spcBef>
                <a:spcPts val="0"/>
              </a:spcBef>
              <a:spcAft>
                <a:spcPts val="0"/>
              </a:spcAft>
              <a:buSzPts val="2100"/>
              <a:buNone/>
              <a:defRPr sz="2100"/>
            </a:lvl2pPr>
            <a:lvl3pPr lvl="2" algn="l" rtl="0">
              <a:lnSpc>
                <a:spcPct val="100000"/>
              </a:lnSpc>
              <a:spcBef>
                <a:spcPts val="0"/>
              </a:spcBef>
              <a:spcAft>
                <a:spcPts val="0"/>
              </a:spcAft>
              <a:buSzPts val="2100"/>
              <a:buNone/>
              <a:defRPr sz="2100"/>
            </a:lvl3pPr>
            <a:lvl4pPr lvl="3" algn="l" rtl="0">
              <a:lnSpc>
                <a:spcPct val="100000"/>
              </a:lnSpc>
              <a:spcBef>
                <a:spcPts val="0"/>
              </a:spcBef>
              <a:spcAft>
                <a:spcPts val="0"/>
              </a:spcAft>
              <a:buSzPts val="2100"/>
              <a:buNone/>
              <a:defRPr sz="2100"/>
            </a:lvl4pPr>
            <a:lvl5pPr lvl="4" algn="l" rtl="0">
              <a:lnSpc>
                <a:spcPct val="100000"/>
              </a:lnSpc>
              <a:spcBef>
                <a:spcPts val="0"/>
              </a:spcBef>
              <a:spcAft>
                <a:spcPts val="0"/>
              </a:spcAft>
              <a:buSzPts val="2100"/>
              <a:buNone/>
              <a:defRPr sz="2100"/>
            </a:lvl5pPr>
            <a:lvl6pPr lvl="5" algn="l" rtl="0">
              <a:lnSpc>
                <a:spcPct val="100000"/>
              </a:lnSpc>
              <a:spcBef>
                <a:spcPts val="0"/>
              </a:spcBef>
              <a:spcAft>
                <a:spcPts val="0"/>
              </a:spcAft>
              <a:buSzPts val="2100"/>
              <a:buNone/>
              <a:defRPr sz="2100"/>
            </a:lvl6pPr>
            <a:lvl7pPr lvl="6" algn="l" rtl="0">
              <a:lnSpc>
                <a:spcPct val="100000"/>
              </a:lnSpc>
              <a:spcBef>
                <a:spcPts val="0"/>
              </a:spcBef>
              <a:spcAft>
                <a:spcPts val="0"/>
              </a:spcAft>
              <a:buSzPts val="2100"/>
              <a:buNone/>
              <a:defRPr sz="2100"/>
            </a:lvl7pPr>
            <a:lvl8pPr lvl="7" algn="l" rtl="0">
              <a:lnSpc>
                <a:spcPct val="100000"/>
              </a:lnSpc>
              <a:spcBef>
                <a:spcPts val="0"/>
              </a:spcBef>
              <a:spcAft>
                <a:spcPts val="0"/>
              </a:spcAft>
              <a:buSzPts val="2100"/>
              <a:buNone/>
              <a:defRPr sz="2100"/>
            </a:lvl8pPr>
            <a:lvl9pPr lvl="8" algn="l" rtl="0">
              <a:lnSpc>
                <a:spcPct val="100000"/>
              </a:lnSpc>
              <a:spcBef>
                <a:spcPts val="0"/>
              </a:spcBef>
              <a:spcAft>
                <a:spcPts val="0"/>
              </a:spcAft>
              <a:buSzPts val="2100"/>
              <a:buNone/>
              <a:defRPr sz="2100"/>
            </a:lvl9pPr>
          </a:lstStyle>
          <a:p>
            <a:endParaRPr/>
          </a:p>
        </p:txBody>
      </p:sp>
      <p:sp>
        <p:nvSpPr>
          <p:cNvPr id="127" name="Google Shape;127;p20"/>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SzPts val="1500"/>
              <a:buNone/>
              <a:defRPr sz="1300">
                <a:solidFill>
                  <a:srgbClr val="FFFFFF"/>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128" name="Google Shape;128;p20"/>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9" name="Google Shape;129;p20"/>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1">
  <p:cSld name="Side_Callout_Pink_1">
    <p:bg>
      <p:bgPr>
        <a:solidFill>
          <a:srgbClr val="FFFFFF"/>
        </a:solidFill>
        <a:effectLst/>
      </p:bgPr>
    </p:bg>
    <p:spTree>
      <p:nvGrpSpPr>
        <p:cNvPr id="1" name="Shape 130"/>
        <p:cNvGrpSpPr/>
        <p:nvPr/>
      </p:nvGrpSpPr>
      <p:grpSpPr>
        <a:xfrm>
          <a:off x="0" y="0"/>
          <a:ext cx="0" cy="0"/>
          <a:chOff x="0" y="0"/>
          <a:chExt cx="0" cy="0"/>
        </a:xfrm>
      </p:grpSpPr>
      <p:sp>
        <p:nvSpPr>
          <p:cNvPr id="131" name="Google Shape;131;p21"/>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133" name="Google Shape;133;p21"/>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marL="914400" lvl="1"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marL="1371600" lvl="2"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marL="1828800" lvl="3"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marL="2286000" lvl="4" indent="-228600" algn="l" rtl="0">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marL="2743200" lvl="5" indent="-304800" algn="l" rtl="0">
              <a:lnSpc>
                <a:spcPct val="90000"/>
              </a:lnSpc>
              <a:spcBef>
                <a:spcPts val="500"/>
              </a:spcBef>
              <a:spcAft>
                <a:spcPts val="0"/>
              </a:spcAft>
              <a:buClr>
                <a:srgbClr val="000000"/>
              </a:buClr>
              <a:buSzPts val="1200"/>
              <a:buChar char="•"/>
              <a:defRPr sz="1200">
                <a:solidFill>
                  <a:srgbClr val="000000"/>
                </a:solidFill>
              </a:defRPr>
            </a:lvl6pPr>
            <a:lvl7pPr marL="3200400" lvl="6" indent="-304800" algn="l" rtl="0">
              <a:lnSpc>
                <a:spcPct val="90000"/>
              </a:lnSpc>
              <a:spcBef>
                <a:spcPts val="500"/>
              </a:spcBef>
              <a:spcAft>
                <a:spcPts val="0"/>
              </a:spcAft>
              <a:buClr>
                <a:srgbClr val="000000"/>
              </a:buClr>
              <a:buSzPts val="1200"/>
              <a:buChar char="•"/>
              <a:defRPr sz="1200">
                <a:solidFill>
                  <a:srgbClr val="000000"/>
                </a:solidFill>
              </a:defRPr>
            </a:lvl7pPr>
            <a:lvl8pPr marL="3657600" lvl="7" indent="-304800" algn="l" rtl="0">
              <a:lnSpc>
                <a:spcPct val="90000"/>
              </a:lnSpc>
              <a:spcBef>
                <a:spcPts val="500"/>
              </a:spcBef>
              <a:spcAft>
                <a:spcPts val="0"/>
              </a:spcAft>
              <a:buClr>
                <a:srgbClr val="000000"/>
              </a:buClr>
              <a:buSzPts val="1200"/>
              <a:buChar char="•"/>
              <a:defRPr sz="1200">
                <a:solidFill>
                  <a:srgbClr val="000000"/>
                </a:solidFill>
              </a:defRPr>
            </a:lvl8pPr>
            <a:lvl9pPr marL="4114800" lvl="8" indent="-304800" algn="l" rtl="0">
              <a:lnSpc>
                <a:spcPct val="90000"/>
              </a:lnSpc>
              <a:spcBef>
                <a:spcPts val="500"/>
              </a:spcBef>
              <a:spcAft>
                <a:spcPts val="0"/>
              </a:spcAft>
              <a:buClr>
                <a:srgbClr val="000000"/>
              </a:buClr>
              <a:buSzPts val="1200"/>
              <a:buChar char="•"/>
              <a:defRPr sz="1200">
                <a:solidFill>
                  <a:srgbClr val="000000"/>
                </a:solidFill>
              </a:defRPr>
            </a:lvl9pPr>
          </a:lstStyle>
          <a:p>
            <a:endParaRPr/>
          </a:p>
        </p:txBody>
      </p:sp>
      <p:sp>
        <p:nvSpPr>
          <p:cNvPr id="134" name="Google Shape;134;p21"/>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lvl1pPr lvl="0" algn="r" rtl="0">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700"/>
              <a:buNone/>
              <a:defRPr/>
            </a:lvl2pPr>
            <a:lvl3pPr lvl="2" algn="ctr" rtl="0">
              <a:lnSpc>
                <a:spcPct val="100000"/>
              </a:lnSpc>
              <a:spcBef>
                <a:spcPts val="0"/>
              </a:spcBef>
              <a:spcAft>
                <a:spcPts val="0"/>
              </a:spcAft>
              <a:buSzPts val="2700"/>
              <a:buNone/>
              <a:defRPr/>
            </a:lvl3pPr>
            <a:lvl4pPr lvl="3" algn="ctr" rtl="0">
              <a:lnSpc>
                <a:spcPct val="100000"/>
              </a:lnSpc>
              <a:spcBef>
                <a:spcPts val="0"/>
              </a:spcBef>
              <a:spcAft>
                <a:spcPts val="0"/>
              </a:spcAft>
              <a:buSzPts val="2700"/>
              <a:buNone/>
              <a:defRPr/>
            </a:lvl4pPr>
            <a:lvl5pPr lvl="4" algn="ctr" rtl="0">
              <a:lnSpc>
                <a:spcPct val="100000"/>
              </a:lnSpc>
              <a:spcBef>
                <a:spcPts val="0"/>
              </a:spcBef>
              <a:spcAft>
                <a:spcPts val="0"/>
              </a:spcAft>
              <a:buSzPts val="2700"/>
              <a:buNone/>
              <a:defRPr/>
            </a:lvl5pPr>
            <a:lvl6pPr lvl="5" algn="ctr" rtl="0">
              <a:lnSpc>
                <a:spcPct val="100000"/>
              </a:lnSpc>
              <a:spcBef>
                <a:spcPts val="0"/>
              </a:spcBef>
              <a:spcAft>
                <a:spcPts val="0"/>
              </a:spcAft>
              <a:buSzPts val="1900"/>
              <a:buNone/>
              <a:defRPr/>
            </a:lvl6pPr>
            <a:lvl7pPr lvl="6" algn="ctr" rtl="0">
              <a:lnSpc>
                <a:spcPct val="100000"/>
              </a:lnSpc>
              <a:spcBef>
                <a:spcPts val="0"/>
              </a:spcBef>
              <a:spcAft>
                <a:spcPts val="0"/>
              </a:spcAft>
              <a:buSzPts val="2700"/>
              <a:buNone/>
              <a:defRPr/>
            </a:lvl7pPr>
            <a:lvl8pPr lvl="7" algn="ctr" rtl="0">
              <a:lnSpc>
                <a:spcPct val="100000"/>
              </a:lnSpc>
              <a:spcBef>
                <a:spcPts val="0"/>
              </a:spcBef>
              <a:spcAft>
                <a:spcPts val="0"/>
              </a:spcAft>
              <a:buSzPts val="2700"/>
              <a:buNone/>
              <a:defRPr/>
            </a:lvl8pPr>
            <a:lvl9pPr lvl="8" algn="ctr" rtl="0">
              <a:lnSpc>
                <a:spcPct val="100000"/>
              </a:lnSpc>
              <a:spcBef>
                <a:spcPts val="0"/>
              </a:spcBef>
              <a:spcAft>
                <a:spcPts val="0"/>
              </a:spcAft>
              <a:buSzPts val="2700"/>
              <a:buNone/>
              <a:defRPr/>
            </a:lvl9pPr>
          </a:lstStyle>
          <a:p>
            <a:endParaRPr/>
          </a:p>
        </p:txBody>
      </p:sp>
      <p:sp>
        <p:nvSpPr>
          <p:cNvPr id="135" name="Google Shape;135;p21"/>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1"/>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1"/>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1"/>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1" name="Google Shape;21;p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25" name="Google Shape;25;p3"/>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SzPts val="1500"/>
              <a:buNone/>
              <a:defRPr sz="1500"/>
            </a:lvl1pPr>
            <a:lvl2pPr marL="914400" lvl="1" indent="-228600" algn="l">
              <a:lnSpc>
                <a:spcPct val="100000"/>
              </a:lnSpc>
              <a:spcBef>
                <a:spcPts val="0"/>
              </a:spcBef>
              <a:spcAft>
                <a:spcPts val="0"/>
              </a:spcAft>
              <a:buSzPts val="1500"/>
              <a:buNone/>
              <a:defRPr sz="1500"/>
            </a:lvl2pPr>
            <a:lvl3pPr marL="1371600" lvl="2" indent="-228600" algn="l">
              <a:lnSpc>
                <a:spcPct val="100000"/>
              </a:lnSpc>
              <a:spcBef>
                <a:spcPts val="0"/>
              </a:spcBef>
              <a:spcAft>
                <a:spcPts val="0"/>
              </a:spcAft>
              <a:buSzPts val="1500"/>
              <a:buNone/>
              <a:defRPr sz="1500"/>
            </a:lvl3pPr>
            <a:lvl4pPr marL="1828800" lvl="3" indent="-228600" algn="l">
              <a:lnSpc>
                <a:spcPct val="100000"/>
              </a:lnSpc>
              <a:spcBef>
                <a:spcPts val="0"/>
              </a:spcBef>
              <a:spcAft>
                <a:spcPts val="0"/>
              </a:spcAft>
              <a:buSzPts val="1500"/>
              <a:buNone/>
              <a:defRPr sz="1500"/>
            </a:lvl4pPr>
            <a:lvl5pPr marL="2286000" lvl="4" indent="-228600" algn="l">
              <a:lnSpc>
                <a:spcPct val="100000"/>
              </a:lnSpc>
              <a:spcBef>
                <a:spcPts val="0"/>
              </a:spcBef>
              <a:spcAft>
                <a:spcPts val="0"/>
              </a:spcAft>
              <a:buSzPts val="1500"/>
              <a:buNone/>
              <a:defRPr sz="1500"/>
            </a:lvl5pPr>
            <a:lvl6pPr marL="2743200" lvl="5" indent="-323850" algn="l">
              <a:lnSpc>
                <a:spcPct val="100000"/>
              </a:lnSpc>
              <a:spcBef>
                <a:spcPts val="0"/>
              </a:spcBef>
              <a:spcAft>
                <a:spcPts val="0"/>
              </a:spcAft>
              <a:buSzPts val="1500"/>
              <a:buChar char="•"/>
              <a:defRPr sz="1500"/>
            </a:lvl6pPr>
            <a:lvl7pPr marL="3200400" lvl="6" indent="-323850" algn="l">
              <a:lnSpc>
                <a:spcPct val="100000"/>
              </a:lnSpc>
              <a:spcBef>
                <a:spcPts val="0"/>
              </a:spcBef>
              <a:spcAft>
                <a:spcPts val="0"/>
              </a:spcAft>
              <a:buSzPts val="1500"/>
              <a:buChar char="•"/>
              <a:defRPr sz="1500"/>
            </a:lvl7pPr>
            <a:lvl8pPr marL="3657600" lvl="7" indent="-323850" algn="l">
              <a:lnSpc>
                <a:spcPct val="100000"/>
              </a:lnSpc>
              <a:spcBef>
                <a:spcPts val="0"/>
              </a:spcBef>
              <a:spcAft>
                <a:spcPts val="0"/>
              </a:spcAft>
              <a:buSzPts val="1500"/>
              <a:buChar char="•"/>
              <a:defRPr sz="1500"/>
            </a:lvl8pPr>
            <a:lvl9pPr marL="4114800" lvl="8" indent="-323850" algn="l">
              <a:lnSpc>
                <a:spcPct val="100000"/>
              </a:lnSpc>
              <a:spcBef>
                <a:spcPts val="0"/>
              </a:spcBef>
              <a:spcAft>
                <a:spcPts val="0"/>
              </a:spcAft>
              <a:buSzPts val="1500"/>
              <a:buChar char="•"/>
              <a:defRPr sz="1500"/>
            </a:lvl9pPr>
          </a:lstStyle>
          <a:p>
            <a:endParaRPr/>
          </a:p>
        </p:txBody>
      </p:sp>
      <p:sp>
        <p:nvSpPr>
          <p:cNvPr id="26" name="Google Shape;26;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457200" y="857250"/>
            <a:ext cx="8229600" cy="8001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2"/>
              </a:buClr>
              <a:buSzPts val="1800"/>
              <a:buNone/>
              <a:defRPr/>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141" name="Google Shape;141;p22"/>
          <p:cNvSpPr txBox="1">
            <a:spLocks noGrp="1"/>
          </p:cNvSpPr>
          <p:nvPr>
            <p:ph type="body" idx="1"/>
          </p:nvPr>
        </p:nvSpPr>
        <p:spPr>
          <a:xfrm>
            <a:off x="457200" y="1687068"/>
            <a:ext cx="8229600" cy="3243900"/>
          </a:xfrm>
          <a:prstGeom prst="rect">
            <a:avLst/>
          </a:prstGeom>
          <a:noFill/>
          <a:ln>
            <a:noFill/>
          </a:ln>
        </p:spPr>
        <p:txBody>
          <a:bodyPr spcFirstLastPara="1" wrap="square" lIns="91425" tIns="45700" rIns="91425" bIns="45700" anchor="t" anchorCtr="0">
            <a:normAutofit/>
          </a:bodyPr>
          <a:lstStyle>
            <a:lvl1pPr marL="457200" lvl="0" indent="-228600" algn="l" rtl="0">
              <a:spcBef>
                <a:spcPts val="300"/>
              </a:spcBef>
              <a:spcAft>
                <a:spcPts val="0"/>
              </a:spcAft>
              <a:buSzPts val="1800"/>
              <a:buNone/>
              <a:defRPr/>
            </a:lvl1pPr>
            <a:lvl2pPr marL="914400" lvl="1" indent="-228600" algn="l" rtl="0">
              <a:spcBef>
                <a:spcPts val="300"/>
              </a:spcBef>
              <a:spcAft>
                <a:spcPts val="0"/>
              </a:spcAft>
              <a:buSzPts val="1800"/>
              <a:buNone/>
              <a:defRPr/>
            </a:lvl2pPr>
            <a:lvl3pPr marL="1371600" lvl="2" indent="-228600" algn="l" rtl="0">
              <a:spcBef>
                <a:spcPts val="300"/>
              </a:spcBef>
              <a:spcAft>
                <a:spcPts val="0"/>
              </a:spcAft>
              <a:buSzPts val="1800"/>
              <a:buNone/>
              <a:defRPr/>
            </a:lvl3pPr>
            <a:lvl4pPr marL="1828800" lvl="3" indent="-228600" algn="l" rtl="0">
              <a:spcBef>
                <a:spcPts val="300"/>
              </a:spcBef>
              <a:spcAft>
                <a:spcPts val="0"/>
              </a:spcAft>
              <a:buSzPts val="1800"/>
              <a:buNone/>
              <a:defRPr/>
            </a:lvl4pPr>
            <a:lvl5pPr marL="2286000" lvl="4" indent="-228600" algn="l" rtl="0">
              <a:spcBef>
                <a:spcPts val="300"/>
              </a:spcBef>
              <a:spcAft>
                <a:spcPts val="0"/>
              </a:spcAft>
              <a:buSzPts val="1800"/>
              <a:buNone/>
              <a:defRPr/>
            </a:lvl5pPr>
            <a:lvl6pPr marL="2743200" lvl="5" indent="-342900" algn="l" rtl="0">
              <a:spcBef>
                <a:spcPts val="300"/>
              </a:spcBef>
              <a:spcAft>
                <a:spcPts val="0"/>
              </a:spcAft>
              <a:buSzPts val="1800"/>
              <a:buChar char="•"/>
              <a:defRPr/>
            </a:lvl6pPr>
            <a:lvl7pPr marL="3200400" lvl="6" indent="-342900" algn="l" rtl="0">
              <a:spcBef>
                <a:spcPts val="300"/>
              </a:spcBef>
              <a:spcAft>
                <a:spcPts val="0"/>
              </a:spcAft>
              <a:buSzPts val="1800"/>
              <a:buChar char="•"/>
              <a:defRPr/>
            </a:lvl7pPr>
            <a:lvl8pPr marL="3657600" lvl="7" indent="-342900" algn="l" rtl="0">
              <a:spcBef>
                <a:spcPts val="300"/>
              </a:spcBef>
              <a:spcAft>
                <a:spcPts val="0"/>
              </a:spcAft>
              <a:buSzPts val="1800"/>
              <a:buChar char="•"/>
              <a:defRPr/>
            </a:lvl8pPr>
            <a:lvl9pPr marL="4114800" lvl="8" indent="-342900" algn="l" rtl="0">
              <a:spcBef>
                <a:spcPts val="300"/>
              </a:spcBef>
              <a:spcAft>
                <a:spcPts val="0"/>
              </a:spcAft>
              <a:buSzPts val="1800"/>
              <a:buChar char="•"/>
              <a:defRPr/>
            </a:lvl9pPr>
          </a:lstStyle>
          <a:p>
            <a:endParaRPr/>
          </a:p>
        </p:txBody>
      </p:sp>
      <p:sp>
        <p:nvSpPr>
          <p:cNvPr id="142" name="Google Shape;142;p22"/>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22"/>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22"/>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2">
  <p:cSld name="1_Side_Callout_Pink">
    <p:bg>
      <p:bgPr>
        <a:solidFill>
          <a:schemeClr val="lt2"/>
        </a:solidFill>
        <a:effectLst/>
      </p:bgPr>
    </p:bg>
    <p:spTree>
      <p:nvGrpSpPr>
        <p:cNvPr id="1" name="Shape 145"/>
        <p:cNvGrpSpPr/>
        <p:nvPr/>
      </p:nvGrpSpPr>
      <p:grpSpPr>
        <a:xfrm>
          <a:off x="0" y="0"/>
          <a:ext cx="0" cy="0"/>
          <a:chOff x="0" y="0"/>
          <a:chExt cx="0" cy="0"/>
        </a:xfrm>
      </p:grpSpPr>
      <p:pic>
        <p:nvPicPr>
          <p:cNvPr id="146" name="Google Shape;146;p23"/>
          <p:cNvPicPr preferRelativeResize="0"/>
          <p:nvPr/>
        </p:nvPicPr>
        <p:blipFill rotWithShape="1">
          <a:blip r:embed="rId2">
            <a:alphaModFix/>
          </a:blip>
          <a:srcRect/>
          <a:stretch/>
        </p:blipFill>
        <p:spPr>
          <a:xfrm>
            <a:off x="8" y="0"/>
            <a:ext cx="3471633" cy="5143499"/>
          </a:xfrm>
          <a:prstGeom prst="rect">
            <a:avLst/>
          </a:prstGeom>
          <a:noFill/>
          <a:ln>
            <a:noFill/>
          </a:ln>
        </p:spPr>
      </p:pic>
      <p:sp>
        <p:nvSpPr>
          <p:cNvPr id="147" name="Google Shape;147;p23"/>
          <p:cNvSpPr txBox="1">
            <a:spLocks noGrp="1"/>
          </p:cNvSpPr>
          <p:nvPr>
            <p:ph type="title"/>
          </p:nvPr>
        </p:nvSpPr>
        <p:spPr>
          <a:xfrm>
            <a:off x="457200" y="2323627"/>
            <a:ext cx="21813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2800"/>
              <a:buFont typeface="Montserrat ExtraBold"/>
              <a:buNone/>
              <a:defRPr sz="2800" b="1">
                <a:solidFill>
                  <a:schemeClr val="lt1"/>
                </a:solidFill>
                <a:latin typeface="Montserrat ExtraBold"/>
                <a:ea typeface="Montserrat ExtraBold"/>
                <a:cs typeface="Montserrat ExtraBold"/>
                <a:sym typeface="Montserrat ExtraBold"/>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8" name="Google Shape;148;p23"/>
          <p:cNvSpPr txBox="1">
            <a:spLocks noGrp="1"/>
          </p:cNvSpPr>
          <p:nvPr>
            <p:ph type="body" idx="1"/>
          </p:nvPr>
        </p:nvSpPr>
        <p:spPr>
          <a:xfrm>
            <a:off x="3644630" y="1115861"/>
            <a:ext cx="5161500" cy="2911800"/>
          </a:xfrm>
          <a:prstGeom prst="rect">
            <a:avLst/>
          </a:prstGeom>
          <a:noFill/>
          <a:ln>
            <a:noFill/>
          </a:ln>
        </p:spPr>
        <p:txBody>
          <a:bodyPr spcFirstLastPara="1" wrap="square" lIns="91425" tIns="45700" rIns="91425" bIns="45700" anchor="ctr" anchorCtr="0">
            <a:noAutofit/>
          </a:bodyPr>
          <a:lstStyle>
            <a:lvl1pPr marL="457200" lvl="0" indent="-342900" algn="l" rtl="0">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marL="914400" lvl="1" indent="-330200" algn="l" rtl="0">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marL="1371600" lvl="2" indent="-317500" algn="l" rtl="0">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marL="1828800" lvl="3"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marL="2286000" lvl="4" indent="-304800" algn="l" rtl="0">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9" name="Google Shape;149;p23"/>
          <p:cNvSpPr txBox="1">
            <a:spLocks noGrp="1"/>
          </p:cNvSpPr>
          <p:nvPr>
            <p:ph type="subTitle" idx="2"/>
          </p:nvPr>
        </p:nvSpPr>
        <p:spPr>
          <a:xfrm>
            <a:off x="561975" y="2914650"/>
            <a:ext cx="2076300" cy="16956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algn="l" rtl="0">
              <a:lnSpc>
                <a:spcPct val="90000"/>
              </a:lnSpc>
              <a:spcBef>
                <a:spcPts val="500"/>
              </a:spcBef>
              <a:spcAft>
                <a:spcPts val="0"/>
              </a:spcAft>
              <a:buSzPts val="1100"/>
              <a:buNone/>
              <a:defRPr sz="1100"/>
            </a:lvl2pPr>
            <a:lvl3pPr lvl="2" algn="l" rtl="0">
              <a:lnSpc>
                <a:spcPct val="90000"/>
              </a:lnSpc>
              <a:spcBef>
                <a:spcPts val="500"/>
              </a:spcBef>
              <a:spcAft>
                <a:spcPts val="0"/>
              </a:spcAft>
              <a:buSzPts val="900"/>
              <a:buNone/>
              <a:defRPr sz="900"/>
            </a:lvl3pPr>
            <a:lvl4pPr lvl="3" algn="l" rtl="0">
              <a:lnSpc>
                <a:spcPct val="90000"/>
              </a:lnSpc>
              <a:spcBef>
                <a:spcPts val="500"/>
              </a:spcBef>
              <a:spcAft>
                <a:spcPts val="0"/>
              </a:spcAft>
              <a:buSzPts val="700"/>
              <a:buNone/>
              <a:defRPr sz="700"/>
            </a:lvl4pPr>
            <a:lvl5pPr lvl="4" algn="l" rtl="0">
              <a:lnSpc>
                <a:spcPct val="90000"/>
              </a:lnSpc>
              <a:spcBef>
                <a:spcPts val="500"/>
              </a:spcBef>
              <a:spcAft>
                <a:spcPts val="0"/>
              </a:spcAft>
              <a:buSzPts val="700"/>
              <a:buNone/>
              <a:defRPr sz="700"/>
            </a:lvl5pPr>
            <a:lvl6pPr lvl="5" algn="l" rtl="0">
              <a:lnSpc>
                <a:spcPct val="90000"/>
              </a:lnSpc>
              <a:spcBef>
                <a:spcPts val="500"/>
              </a:spcBef>
              <a:spcAft>
                <a:spcPts val="0"/>
              </a:spcAft>
              <a:buSzPts val="1300"/>
              <a:buNone/>
              <a:defRPr sz="1300"/>
            </a:lvl6pPr>
            <a:lvl7pPr lvl="6" algn="l" rtl="0">
              <a:lnSpc>
                <a:spcPct val="90000"/>
              </a:lnSpc>
              <a:spcBef>
                <a:spcPts val="500"/>
              </a:spcBef>
              <a:spcAft>
                <a:spcPts val="0"/>
              </a:spcAft>
              <a:buSzPts val="1300"/>
              <a:buNone/>
              <a:defRPr sz="1300"/>
            </a:lvl7pPr>
            <a:lvl8pPr lvl="7" algn="l" rtl="0">
              <a:lnSpc>
                <a:spcPct val="90000"/>
              </a:lnSpc>
              <a:spcBef>
                <a:spcPts val="500"/>
              </a:spcBef>
              <a:spcAft>
                <a:spcPts val="0"/>
              </a:spcAft>
              <a:buSzPts val="1300"/>
              <a:buNone/>
              <a:defRPr sz="1300"/>
            </a:lvl8pPr>
            <a:lvl9pPr lvl="8" algn="l" rtl="0">
              <a:lnSpc>
                <a:spcPct val="90000"/>
              </a:lnSpc>
              <a:spcBef>
                <a:spcPts val="500"/>
              </a:spcBef>
              <a:spcAft>
                <a:spcPts val="0"/>
              </a:spcAft>
              <a:buSzPts val="1300"/>
              <a:buNone/>
              <a:defRPr sz="1300"/>
            </a:lvl9pPr>
          </a:lstStyle>
          <a:p>
            <a:endParaRPr/>
          </a:p>
        </p:txBody>
      </p:sp>
      <p:sp>
        <p:nvSpPr>
          <p:cNvPr id="150" name="Google Shape;150;p23"/>
          <p:cNvSpPr txBox="1"/>
          <p:nvPr/>
        </p:nvSpPr>
        <p:spPr>
          <a:xfrm>
            <a:off x="3486234" y="4851000"/>
            <a:ext cx="1671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IN" sz="600" b="0" i="1" u="none" strike="noStrike" cap="none">
                <a:solidFill>
                  <a:srgbClr val="8E93C2"/>
                </a:solidFill>
                <a:latin typeface="Montserrat Medium"/>
                <a:ea typeface="Montserrat Medium"/>
                <a:cs typeface="Montserrat Medium"/>
                <a:sym typeface="Montserrat Medium"/>
              </a:rPr>
              <a:t>Proprietary and confidential</a:t>
            </a:r>
            <a:endParaRPr sz="600" b="0" i="1" u="none" strike="noStrike" cap="none">
              <a:solidFill>
                <a:srgbClr val="8E93C2"/>
              </a:solidFill>
              <a:latin typeface="Montserrat Medium"/>
              <a:ea typeface="Montserrat Medium"/>
              <a:cs typeface="Montserrat Medium"/>
              <a:sym typeface="Montserrat Medium"/>
            </a:endParaRPr>
          </a:p>
        </p:txBody>
      </p:sp>
      <p:pic>
        <p:nvPicPr>
          <p:cNvPr id="151" name="Google Shape;151;p23"/>
          <p:cNvPicPr preferRelativeResize="0"/>
          <p:nvPr/>
        </p:nvPicPr>
        <p:blipFill rotWithShape="1">
          <a:blip r:embed="rId3">
            <a:alphaModFix/>
          </a:blip>
          <a:srcRect t="-12451" b="-12439"/>
          <a:stretch/>
        </p:blipFill>
        <p:spPr>
          <a:xfrm>
            <a:off x="8101275" y="4859793"/>
            <a:ext cx="918750" cy="195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9" name="Google Shape;29;p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1500"/>
              <a:buNone/>
              <a:defRPr>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3" name="Google Shape;33;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kills content slide 1 1 1">
  <p:cSld name="Skills content slide 1 1 1">
    <p:bg>
      <p:bgPr>
        <a:solidFill>
          <a:schemeClr val="lt1"/>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613700" y="714275"/>
            <a:ext cx="8253225" cy="314100"/>
          </a:xfrm>
          <a:prstGeom prst="rect">
            <a:avLst/>
          </a:prstGeom>
          <a:noFill/>
          <a:ln>
            <a:noFill/>
          </a:ln>
        </p:spPr>
        <p:txBody>
          <a:bodyPr spcFirstLastPara="1" wrap="square" lIns="60925" tIns="60925" rIns="60925" bIns="60925" anchor="b" anchorCtr="0">
            <a:noAutofit/>
          </a:bodyPr>
          <a:lstStyle>
            <a:lvl1pPr lvl="0" algn="l">
              <a:lnSpc>
                <a:spcPct val="90000"/>
              </a:lnSpc>
              <a:spcBef>
                <a:spcPts val="0"/>
              </a:spcBef>
              <a:spcAft>
                <a:spcPts val="0"/>
              </a:spcAft>
              <a:buClr>
                <a:schemeClr val="dk1"/>
              </a:buClr>
              <a:buSzPts val="2700"/>
              <a:buNone/>
              <a:defRPr sz="2025">
                <a:solidFill>
                  <a:schemeClr val="dk1"/>
                </a:solidFill>
              </a:defRPr>
            </a:lvl1pPr>
            <a:lvl2pPr lvl="1" algn="l">
              <a:lnSpc>
                <a:spcPct val="100000"/>
              </a:lnSpc>
              <a:spcBef>
                <a:spcPts val="0"/>
              </a:spcBef>
              <a:spcAft>
                <a:spcPts val="0"/>
              </a:spcAft>
              <a:buSzPts val="3200"/>
              <a:buNone/>
              <a:defRPr sz="2400"/>
            </a:lvl2pPr>
            <a:lvl3pPr lvl="2" algn="l">
              <a:lnSpc>
                <a:spcPct val="100000"/>
              </a:lnSpc>
              <a:spcBef>
                <a:spcPts val="0"/>
              </a:spcBef>
              <a:spcAft>
                <a:spcPts val="0"/>
              </a:spcAft>
              <a:buSzPts val="3200"/>
              <a:buNone/>
              <a:defRPr sz="2400"/>
            </a:lvl3pPr>
            <a:lvl4pPr lvl="3" algn="l">
              <a:lnSpc>
                <a:spcPct val="100000"/>
              </a:lnSpc>
              <a:spcBef>
                <a:spcPts val="0"/>
              </a:spcBef>
              <a:spcAft>
                <a:spcPts val="0"/>
              </a:spcAft>
              <a:buSzPts val="3200"/>
              <a:buNone/>
              <a:defRPr sz="2400"/>
            </a:lvl4pPr>
            <a:lvl5pPr lvl="4" algn="l">
              <a:lnSpc>
                <a:spcPct val="100000"/>
              </a:lnSpc>
              <a:spcBef>
                <a:spcPts val="0"/>
              </a:spcBef>
              <a:spcAft>
                <a:spcPts val="0"/>
              </a:spcAft>
              <a:buSzPts val="3200"/>
              <a:buNone/>
              <a:defRPr sz="2400"/>
            </a:lvl5pPr>
            <a:lvl6pPr lvl="5" algn="l">
              <a:lnSpc>
                <a:spcPct val="100000"/>
              </a:lnSpc>
              <a:spcBef>
                <a:spcPts val="0"/>
              </a:spcBef>
              <a:spcAft>
                <a:spcPts val="0"/>
              </a:spcAft>
              <a:buSzPts val="3200"/>
              <a:buNone/>
              <a:defRPr sz="2400"/>
            </a:lvl6pPr>
            <a:lvl7pPr lvl="6" algn="l">
              <a:lnSpc>
                <a:spcPct val="100000"/>
              </a:lnSpc>
              <a:spcBef>
                <a:spcPts val="0"/>
              </a:spcBef>
              <a:spcAft>
                <a:spcPts val="0"/>
              </a:spcAft>
              <a:buSzPts val="3200"/>
              <a:buNone/>
              <a:defRPr sz="2400"/>
            </a:lvl7pPr>
            <a:lvl8pPr lvl="7" algn="l">
              <a:lnSpc>
                <a:spcPct val="100000"/>
              </a:lnSpc>
              <a:spcBef>
                <a:spcPts val="0"/>
              </a:spcBef>
              <a:spcAft>
                <a:spcPts val="0"/>
              </a:spcAft>
              <a:buSzPts val="3200"/>
              <a:buNone/>
              <a:defRPr sz="2400"/>
            </a:lvl8pPr>
            <a:lvl9pPr lvl="8" algn="l">
              <a:lnSpc>
                <a:spcPct val="100000"/>
              </a:lnSpc>
              <a:spcBef>
                <a:spcPts val="0"/>
              </a:spcBef>
              <a:spcAft>
                <a:spcPts val="0"/>
              </a:spcAft>
              <a:buSzPts val="3200"/>
              <a:buNone/>
              <a:defRPr sz="2400"/>
            </a:lvl9pPr>
          </a:lstStyle>
          <a:p>
            <a:endParaRPr/>
          </a:p>
        </p:txBody>
      </p:sp>
      <p:sp>
        <p:nvSpPr>
          <p:cNvPr id="36" name="Google Shape;36;p5"/>
          <p:cNvSpPr/>
          <p:nvPr/>
        </p:nvSpPr>
        <p:spPr>
          <a:xfrm flipH="1">
            <a:off x="387502" y="447740"/>
            <a:ext cx="2219175" cy="87525"/>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37" name="Google Shape;37;p5"/>
          <p:cNvSpPr/>
          <p:nvPr/>
        </p:nvSpPr>
        <p:spPr>
          <a:xfrm rot="5400000">
            <a:off x="94679" y="740237"/>
            <a:ext cx="672075" cy="87075"/>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25"/>
              <a:buFont typeface="Arial"/>
              <a:buNone/>
            </a:pPr>
            <a:endParaRPr sz="1425" b="0" i="0" u="none" strike="noStrike" cap="none">
              <a:solidFill>
                <a:srgbClr val="000000"/>
              </a:solidFill>
              <a:latin typeface="Arial"/>
              <a:ea typeface="Arial"/>
              <a:cs typeface="Arial"/>
              <a:sym typeface="Arial"/>
            </a:endParaRPr>
          </a:p>
        </p:txBody>
      </p:sp>
      <p:sp>
        <p:nvSpPr>
          <p:cNvPr id="38" name="Google Shape;38;p5"/>
          <p:cNvSpPr/>
          <p:nvPr/>
        </p:nvSpPr>
        <p:spPr>
          <a:xfrm rot="5400000">
            <a:off x="2295500" y="224100"/>
            <a:ext cx="535275" cy="87075"/>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25"/>
              <a:buFont typeface="Arial"/>
              <a:buNone/>
            </a:pPr>
            <a:endParaRPr sz="1425" b="0" i="0" u="none" strike="noStrike" cap="none">
              <a:solidFill>
                <a:srgbClr val="000000"/>
              </a:solidFill>
              <a:latin typeface="Arial"/>
              <a:ea typeface="Arial"/>
              <a:cs typeface="Arial"/>
              <a:sym typeface="Arial"/>
            </a:endParaRPr>
          </a:p>
        </p:txBody>
      </p:sp>
      <p:sp>
        <p:nvSpPr>
          <p:cNvPr id="39" name="Google Shape;39;p5"/>
          <p:cNvSpPr txBox="1">
            <a:spLocks noGrp="1"/>
          </p:cNvSpPr>
          <p:nvPr>
            <p:ph type="subTitle" idx="1"/>
          </p:nvPr>
        </p:nvSpPr>
        <p:spPr>
          <a:xfrm>
            <a:off x="613700" y="1028375"/>
            <a:ext cx="7625025" cy="3173175"/>
          </a:xfrm>
          <a:prstGeom prst="rect">
            <a:avLst/>
          </a:prstGeom>
          <a:noFill/>
          <a:ln>
            <a:noFill/>
          </a:ln>
        </p:spPr>
        <p:txBody>
          <a:bodyPr spcFirstLastPara="1" wrap="square" lIns="121875" tIns="121875" rIns="121875" bIns="121875" anchor="t" anchorCtr="0">
            <a:noAutofit/>
          </a:bodyPr>
          <a:lstStyle>
            <a:lvl1pPr lvl="0" algn="l">
              <a:lnSpc>
                <a:spcPct val="100000"/>
              </a:lnSpc>
              <a:spcBef>
                <a:spcPts val="0"/>
              </a:spcBef>
              <a:spcAft>
                <a:spcPts val="0"/>
              </a:spcAft>
              <a:buSzPts val="1500"/>
              <a:buNone/>
              <a:defRPr>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0" name="Google Shape;40;p5"/>
          <p:cNvSpPr txBox="1">
            <a:spLocks noGrp="1"/>
          </p:cNvSpPr>
          <p:nvPr>
            <p:ph type="sldNum" idx="12"/>
          </p:nvPr>
        </p:nvSpPr>
        <p:spPr>
          <a:xfrm>
            <a:off x="8556784" y="4749851"/>
            <a:ext cx="548775" cy="393525"/>
          </a:xfrm>
          <a:prstGeom prst="rect">
            <a:avLst/>
          </a:prstGeom>
          <a:noFill/>
          <a:ln>
            <a:noFill/>
          </a:ln>
        </p:spPr>
        <p:txBody>
          <a:bodyPr spcFirstLastPara="1" wrap="square" lIns="121900" tIns="121900" rIns="121900" bIns="121900" anchor="t" anchorCtr="0">
            <a:noAutofit/>
          </a:bodyPr>
          <a:lstStyle>
            <a:lvl1pPr marL="0" lvl="0" indent="0" algn="r">
              <a:lnSpc>
                <a:spcPct val="100000"/>
              </a:lnSpc>
              <a:spcBef>
                <a:spcPts val="0"/>
              </a:spcBef>
              <a:spcAft>
                <a:spcPts val="0"/>
              </a:spcAft>
              <a:buSzPts val="1300"/>
              <a:buNone/>
              <a:defRPr sz="1300" b="0" i="0" u="none" strike="noStrike" cap="none">
                <a:solidFill>
                  <a:srgbClr val="FFFFFF"/>
                </a:solidFill>
                <a:latin typeface="Arial"/>
                <a:ea typeface="Arial"/>
                <a:cs typeface="Arial"/>
                <a:sym typeface="Arial"/>
              </a:defRPr>
            </a:lvl1pPr>
            <a:lvl2pPr marL="0" lvl="1" indent="0" algn="r">
              <a:lnSpc>
                <a:spcPct val="100000"/>
              </a:lnSpc>
              <a:spcBef>
                <a:spcPts val="0"/>
              </a:spcBef>
              <a:spcAft>
                <a:spcPts val="0"/>
              </a:spcAft>
              <a:buSzPts val="1300"/>
              <a:buNone/>
              <a:defRPr sz="1300" b="0" i="0" u="none" strike="noStrike" cap="none">
                <a:solidFill>
                  <a:srgbClr val="FFFFFF"/>
                </a:solidFill>
                <a:latin typeface="Arial"/>
                <a:ea typeface="Arial"/>
                <a:cs typeface="Arial"/>
                <a:sym typeface="Arial"/>
              </a:defRPr>
            </a:lvl2pPr>
            <a:lvl3pPr marL="0" lvl="2" indent="0" algn="r">
              <a:lnSpc>
                <a:spcPct val="100000"/>
              </a:lnSpc>
              <a:spcBef>
                <a:spcPts val="0"/>
              </a:spcBef>
              <a:spcAft>
                <a:spcPts val="0"/>
              </a:spcAft>
              <a:buSzPts val="1300"/>
              <a:buNone/>
              <a:defRPr sz="1300" b="0" i="0" u="none" strike="noStrike" cap="none">
                <a:solidFill>
                  <a:srgbClr val="FFFFFF"/>
                </a:solidFill>
                <a:latin typeface="Arial"/>
                <a:ea typeface="Arial"/>
                <a:cs typeface="Arial"/>
                <a:sym typeface="Arial"/>
              </a:defRPr>
            </a:lvl3pPr>
            <a:lvl4pPr marL="0" lvl="3" indent="0" algn="r">
              <a:lnSpc>
                <a:spcPct val="100000"/>
              </a:lnSpc>
              <a:spcBef>
                <a:spcPts val="0"/>
              </a:spcBef>
              <a:spcAft>
                <a:spcPts val="0"/>
              </a:spcAft>
              <a:buSzPts val="1300"/>
              <a:buNone/>
              <a:defRPr sz="1300" b="0" i="0" u="none" strike="noStrike" cap="none">
                <a:solidFill>
                  <a:srgbClr val="FFFFFF"/>
                </a:solidFill>
                <a:latin typeface="Arial"/>
                <a:ea typeface="Arial"/>
                <a:cs typeface="Arial"/>
                <a:sym typeface="Arial"/>
              </a:defRPr>
            </a:lvl4pPr>
            <a:lvl5pPr marL="0" lvl="4" indent="0" algn="r">
              <a:lnSpc>
                <a:spcPct val="100000"/>
              </a:lnSpc>
              <a:spcBef>
                <a:spcPts val="0"/>
              </a:spcBef>
              <a:spcAft>
                <a:spcPts val="0"/>
              </a:spcAft>
              <a:buSzPts val="1300"/>
              <a:buNone/>
              <a:defRPr sz="1300" b="0" i="0" u="none" strike="noStrike" cap="none">
                <a:solidFill>
                  <a:srgbClr val="FFFFFF"/>
                </a:solidFill>
                <a:latin typeface="Arial"/>
                <a:ea typeface="Arial"/>
                <a:cs typeface="Arial"/>
                <a:sym typeface="Arial"/>
              </a:defRPr>
            </a:lvl5pPr>
            <a:lvl6pPr marL="0" lvl="5" indent="0" algn="r">
              <a:lnSpc>
                <a:spcPct val="100000"/>
              </a:lnSpc>
              <a:spcBef>
                <a:spcPts val="0"/>
              </a:spcBef>
              <a:spcAft>
                <a:spcPts val="0"/>
              </a:spcAft>
              <a:buSzPts val="1300"/>
              <a:buNone/>
              <a:defRPr sz="1300" b="0" i="0" u="none" strike="noStrike" cap="none">
                <a:solidFill>
                  <a:srgbClr val="FFFFFF"/>
                </a:solidFill>
                <a:latin typeface="Arial"/>
                <a:ea typeface="Arial"/>
                <a:cs typeface="Arial"/>
                <a:sym typeface="Arial"/>
              </a:defRPr>
            </a:lvl6pPr>
            <a:lvl7pPr marL="0" lvl="6" indent="0" algn="r">
              <a:lnSpc>
                <a:spcPct val="100000"/>
              </a:lnSpc>
              <a:spcBef>
                <a:spcPts val="0"/>
              </a:spcBef>
              <a:spcAft>
                <a:spcPts val="0"/>
              </a:spcAft>
              <a:buSzPts val="1300"/>
              <a:buNone/>
              <a:defRPr sz="1300" b="0" i="0" u="none" strike="noStrike" cap="none">
                <a:solidFill>
                  <a:srgbClr val="FFFFFF"/>
                </a:solidFill>
                <a:latin typeface="Arial"/>
                <a:ea typeface="Arial"/>
                <a:cs typeface="Arial"/>
                <a:sym typeface="Arial"/>
              </a:defRPr>
            </a:lvl7pPr>
            <a:lvl8pPr marL="0" lvl="7" indent="0" algn="r">
              <a:lnSpc>
                <a:spcPct val="100000"/>
              </a:lnSpc>
              <a:spcBef>
                <a:spcPts val="0"/>
              </a:spcBef>
              <a:spcAft>
                <a:spcPts val="0"/>
              </a:spcAft>
              <a:buSzPts val="1300"/>
              <a:buNone/>
              <a:defRPr sz="1300" b="0" i="0" u="none" strike="noStrike" cap="none">
                <a:solidFill>
                  <a:srgbClr val="FFFFFF"/>
                </a:solidFill>
                <a:latin typeface="Arial"/>
                <a:ea typeface="Arial"/>
                <a:cs typeface="Arial"/>
                <a:sym typeface="Arial"/>
              </a:defRPr>
            </a:lvl8pPr>
            <a:lvl9pPr marL="0" lvl="8" indent="0" algn="r">
              <a:lnSpc>
                <a:spcPct val="100000"/>
              </a:lnSpc>
              <a:spcBef>
                <a:spcPts val="0"/>
              </a:spcBef>
              <a:spcAft>
                <a:spcPts val="0"/>
              </a:spcAft>
              <a:buSzPts val="1300"/>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41"/>
        <p:cNvGrpSpPr/>
        <p:nvPr/>
      </p:nvGrpSpPr>
      <p:grpSpPr>
        <a:xfrm>
          <a:off x="0" y="0"/>
          <a:ext cx="0" cy="0"/>
          <a:chOff x="0" y="0"/>
          <a:chExt cx="0" cy="0"/>
        </a:xfrm>
      </p:grpSpPr>
      <p:sp>
        <p:nvSpPr>
          <p:cNvPr id="42" name="Google Shape;42;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45" name="Google Shape;45;p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49" name="Google Shape;49;p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50" name="Google Shape;50;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solidFill>
                <a:srgbClr val="FFFFFF"/>
              </a:solidFill>
            </a:endParaRPr>
          </a:p>
        </p:txBody>
      </p:sp>
      <p:pic>
        <p:nvPicPr>
          <p:cNvPr id="53" name="Google Shape;53;p8"/>
          <p:cNvPicPr preferRelativeResize="0"/>
          <p:nvPr/>
        </p:nvPicPr>
        <p:blipFill rotWithShape="1">
          <a:blip r:embed="rId2">
            <a:alphaModFix/>
          </a:blip>
          <a:srcRect/>
          <a:stretch/>
        </p:blipFill>
        <p:spPr>
          <a:xfrm>
            <a:off x="2975050" y="456025"/>
            <a:ext cx="8270745" cy="5240901"/>
          </a:xfrm>
          <a:prstGeom prst="rect">
            <a:avLst/>
          </a:prstGeom>
          <a:noFill/>
          <a:ln>
            <a:noFill/>
          </a:ln>
        </p:spPr>
      </p:pic>
      <p:sp>
        <p:nvSpPr>
          <p:cNvPr id="54" name="Google Shape;54;p8"/>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55" name="Google Shape;55;p8"/>
          <p:cNvSpPr txBox="1">
            <a:spLocks noGrp="1"/>
          </p:cNvSpPr>
          <p:nvPr>
            <p:ph type="subTitle" idx="1"/>
          </p:nvPr>
        </p:nvSpPr>
        <p:spPr>
          <a:xfrm>
            <a:off x="231925" y="1493100"/>
            <a:ext cx="35058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1500"/>
              <a:buNone/>
              <a:defRPr sz="1300">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solidFill>
                <a:srgbClr val="FFFFFF"/>
              </a:solidFill>
            </a:endParaRPr>
          </a:p>
        </p:txBody>
      </p:sp>
      <p:sp>
        <p:nvSpPr>
          <p:cNvPr id="58" name="Google Shape;58;p9"/>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algn="ctr">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59" name="Google Shape;59;p9"/>
          <p:cNvPicPr preferRelativeResize="0"/>
          <p:nvPr/>
        </p:nvPicPr>
        <p:blipFill rotWithShape="1">
          <a:blip r:embed="rId2">
            <a:alphaModFix/>
          </a:blip>
          <a:srcRect/>
          <a:stretch/>
        </p:blipFill>
        <p:spPr>
          <a:xfrm>
            <a:off x="948098" y="937700"/>
            <a:ext cx="7247804" cy="45926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60"/>
        <p:cNvGrpSpPr/>
        <p:nvPr/>
      </p:nvGrpSpPr>
      <p:grpSpPr>
        <a:xfrm>
          <a:off x="0" y="0"/>
          <a:ext cx="0" cy="0"/>
          <a:chOff x="0" y="0"/>
          <a:chExt cx="0" cy="0"/>
        </a:xfrm>
      </p:grpSpPr>
      <p:sp>
        <p:nvSpPr>
          <p:cNvPr id="61" name="Google Shape;61;p1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1pPr>
            <a:lvl2pPr marL="0" marR="0" lvl="1"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2pPr>
            <a:lvl3pPr marL="0" marR="0" lvl="2"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3pPr>
            <a:lvl4pPr marL="0" marR="0" lvl="3"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4pPr>
            <a:lvl5pPr marL="0" marR="0" lvl="4"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5pPr>
            <a:lvl6pPr marL="0" marR="0" lvl="5"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6pPr>
            <a:lvl7pPr marL="0" marR="0" lvl="6"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7pPr>
            <a:lvl8pPr marL="0" marR="0" lvl="7"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8pPr>
            <a:lvl9pPr marL="0" marR="0" lvl="8" indent="0" algn="r">
              <a:lnSpc>
                <a:spcPct val="100000"/>
              </a:lnSpc>
              <a:spcBef>
                <a:spcPts val="0"/>
              </a:spcBef>
              <a:spcAft>
                <a:spcPts val="0"/>
              </a:spcAft>
              <a:buClr>
                <a:srgbClr val="404040"/>
              </a:buClr>
              <a:buSzPts val="900"/>
              <a:buFont typeface="Montserrat"/>
              <a:buNone/>
              <a:defRPr sz="1300" b="0" i="0" u="none" strike="noStrike" cap="none">
                <a:solidFill>
                  <a:srgbClr val="40404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solidFill>
                <a:srgbClr val="FFFFFF"/>
              </a:solidFill>
            </a:endParaRPr>
          </a:p>
        </p:txBody>
      </p:sp>
      <p:sp>
        <p:nvSpPr>
          <p:cNvPr id="62" name="Google Shape;62;p10"/>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rgbClr val="000000"/>
                </a:solidFill>
                <a:latin typeface="Montserrat"/>
                <a:ea typeface="Montserrat"/>
                <a:cs typeface="Montserrat"/>
                <a:sym typeface="Montserrat"/>
              </a:rPr>
              <a:t>Headline content</a:t>
            </a:r>
            <a:endParaRPr sz="1800" b="1" i="0" u="none" strike="noStrike" cap="none">
              <a:solidFill>
                <a:srgbClr val="FFFFFF"/>
              </a:solidFill>
              <a:latin typeface="Montserrat"/>
              <a:ea typeface="Montserrat"/>
              <a:cs typeface="Montserrat"/>
              <a:sym typeface="Montserrat"/>
            </a:endParaRPr>
          </a:p>
        </p:txBody>
      </p:sp>
      <p:sp>
        <p:nvSpPr>
          <p:cNvPr id="63" name="Google Shape;63;p10"/>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64" name="Google Shape;64;p10"/>
          <p:cNvSpPr txBox="1">
            <a:spLocks noGrp="1"/>
          </p:cNvSpPr>
          <p:nvPr>
            <p:ph type="subTitle" idx="1"/>
          </p:nvPr>
        </p:nvSpPr>
        <p:spPr>
          <a:xfrm>
            <a:off x="231925" y="1493100"/>
            <a:ext cx="4244700" cy="31731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1500"/>
              <a:buNone/>
              <a:defRPr sz="1300">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5" name="Google Shape;65;p10"/>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 name="Google Shape;66;p10"/>
          <p:cNvPicPr preferRelativeResize="0"/>
          <p:nvPr/>
        </p:nvPicPr>
        <p:blipFill rotWithShape="1">
          <a:blip r:embed="rId2">
            <a:alphaModFix/>
          </a:blip>
          <a:srcRect/>
          <a:stretch/>
        </p:blipFill>
        <p:spPr>
          <a:xfrm>
            <a:off x="4800975" y="549550"/>
            <a:ext cx="3676650" cy="74503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chemeClr val="dk1"/>
              </a:buClr>
              <a:buSzPts val="5100"/>
              <a:buFont typeface="Arial"/>
              <a:buNone/>
              <a:defRPr sz="51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2743200" marR="0" lvl="5"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chemeClr val="dk1"/>
              </a:buClr>
              <a:buSzPts val="5100"/>
              <a:buFont typeface="Arial"/>
              <a:buNone/>
              <a:defRPr sz="51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5100"/>
              <a:buFont typeface="Arial"/>
              <a:buNone/>
              <a:defRPr sz="5100" b="0" i="0" u="none" strike="noStrike" cap="none">
                <a:solidFill>
                  <a:srgbClr val="FFFFFF"/>
                </a:solidFill>
                <a:latin typeface="Arial"/>
                <a:ea typeface="Arial"/>
                <a:cs typeface="Arial"/>
                <a:sym typeface="Arial"/>
              </a:defRPr>
            </a:lvl9pPr>
          </a:lstStyle>
          <a:p>
            <a:endParaRPr/>
          </a:p>
        </p:txBody>
      </p:sp>
      <p:sp>
        <p:nvSpPr>
          <p:cNvPr id="69" name="Google Shape;69;p11"/>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2743200" marR="0" lvl="5"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ctr" rtl="0">
              <a:lnSpc>
                <a:spcPct val="100000"/>
              </a:lnSpc>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5.jp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705000" y="2516825"/>
            <a:ext cx="8520600" cy="572700"/>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a:p>
          <a:p>
            <a:pPr marL="0" lvl="0" indent="0" algn="l" rtl="0">
              <a:lnSpc>
                <a:spcPct val="100000"/>
              </a:lnSpc>
              <a:spcBef>
                <a:spcPts val="0"/>
              </a:spcBef>
              <a:spcAft>
                <a:spcPts val="0"/>
              </a:spcAft>
              <a:buSzPts val="3500"/>
              <a:buNone/>
            </a:pPr>
            <a:r>
              <a:rPr lang="en-IN" sz="2700">
                <a:solidFill>
                  <a:schemeClr val="lt1"/>
                </a:solidFill>
              </a:rPr>
              <a:t>Welcome</a:t>
            </a:r>
            <a:endParaRPr sz="2700">
              <a:solidFill>
                <a:schemeClr val="lt1"/>
              </a:solidFill>
            </a:endParaRPr>
          </a:p>
          <a:p>
            <a:pPr marL="0" lvl="0" indent="0" algn="l" rtl="0">
              <a:lnSpc>
                <a:spcPct val="100000"/>
              </a:lnSpc>
              <a:spcBef>
                <a:spcPts val="0"/>
              </a:spcBef>
              <a:spcAft>
                <a:spcPts val="0"/>
              </a:spcAft>
              <a:buSzPts val="3500"/>
              <a:buNone/>
            </a:pPr>
            <a:r>
              <a:rPr lang="en-IN" sz="4500">
                <a:solidFill>
                  <a:schemeClr val="lt1"/>
                </a:solidFill>
              </a:rPr>
              <a:t>Agile Testing</a:t>
            </a:r>
            <a:endParaRPr sz="4500">
              <a:solidFill>
                <a:schemeClr val="lt1"/>
              </a:solidFill>
            </a:endParaRPr>
          </a:p>
        </p:txBody>
      </p:sp>
      <p:pic>
        <p:nvPicPr>
          <p:cNvPr id="157" name="Google Shape;157;p24"/>
          <p:cNvPicPr preferRelativeResize="0"/>
          <p:nvPr/>
        </p:nvPicPr>
        <p:blipFill rotWithShape="1">
          <a:blip r:embed="rId3">
            <a:alphaModFix/>
          </a:blip>
          <a:srcRect/>
          <a:stretch/>
        </p:blipFill>
        <p:spPr>
          <a:xfrm>
            <a:off x="5873950" y="3823950"/>
            <a:ext cx="3069123" cy="1392199"/>
          </a:xfrm>
          <a:prstGeom prst="rect">
            <a:avLst/>
          </a:prstGeom>
          <a:noFill/>
          <a:ln>
            <a:noFill/>
          </a:ln>
        </p:spPr>
      </p:pic>
      <p:sp>
        <p:nvSpPr>
          <p:cNvPr id="158" name="Google Shape;158;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705000" y="1916700"/>
            <a:ext cx="8520525" cy="572625"/>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1800"/>
              <a:buNone/>
            </a:pPr>
            <a:r>
              <a:rPr lang="en-IN" sz="2400">
                <a:solidFill>
                  <a:schemeClr val="lt1"/>
                </a:solidFill>
              </a:rPr>
              <a:t>Unit Testing</a:t>
            </a:r>
            <a:endParaRPr sz="2400">
              <a:solidFill>
                <a:schemeClr val="lt1"/>
              </a:solidFill>
            </a:endParaRPr>
          </a:p>
        </p:txBody>
      </p:sp>
      <p:pic>
        <p:nvPicPr>
          <p:cNvPr id="271" name="Google Shape;271;p35" descr="Newspaper with solid fill"/>
          <p:cNvPicPr preferRelativeResize="0"/>
          <p:nvPr/>
        </p:nvPicPr>
        <p:blipFill rotWithShape="1">
          <a:blip r:embed="rId3">
            <a:alphaModFix/>
          </a:blip>
          <a:srcRect/>
          <a:stretch/>
        </p:blipFill>
        <p:spPr>
          <a:xfrm>
            <a:off x="395487" y="692327"/>
            <a:ext cx="685800" cy="685800"/>
          </a:xfrm>
          <a:prstGeom prst="rect">
            <a:avLst/>
          </a:prstGeom>
          <a:noFill/>
          <a:ln>
            <a:noFill/>
          </a:ln>
        </p:spPr>
      </p:pic>
      <p:sp>
        <p:nvSpPr>
          <p:cNvPr id="272" name="Google Shape;272;p35"/>
          <p:cNvSpPr txBox="1">
            <a:spLocks noGrp="1"/>
          </p:cNvSpPr>
          <p:nvPr>
            <p:ph type="sldNum" idx="12"/>
          </p:nvPr>
        </p:nvSpPr>
        <p:spPr>
          <a:xfrm>
            <a:off x="8556784" y="4749851"/>
            <a:ext cx="548775" cy="39352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700"/>
              <a:buNone/>
            </a:pPr>
            <a:fld id="{00000000-1234-1234-1234-123412341234}" type="slidenum">
              <a:rPr lang="en-I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txBox="1">
            <a:spLocks noGrp="1"/>
          </p:cNvSpPr>
          <p:nvPr>
            <p:ph type="title"/>
          </p:nvPr>
        </p:nvSpPr>
        <p:spPr>
          <a:xfrm>
            <a:off x="613700" y="714275"/>
            <a:ext cx="8253225" cy="3141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Unit test structure - AAA</a:t>
            </a:r>
            <a:endParaRPr>
              <a:latin typeface="Helvetica Neue"/>
              <a:ea typeface="Helvetica Neue"/>
              <a:cs typeface="Helvetica Neue"/>
              <a:sym typeface="Helvetica Neue"/>
            </a:endParaRPr>
          </a:p>
        </p:txBody>
      </p:sp>
      <p:sp>
        <p:nvSpPr>
          <p:cNvPr id="293" name="Google Shape;293;p38"/>
          <p:cNvSpPr txBox="1">
            <a:spLocks noGrp="1"/>
          </p:cNvSpPr>
          <p:nvPr>
            <p:ph type="sldNum" idx="12"/>
          </p:nvPr>
        </p:nvSpPr>
        <p:spPr>
          <a:xfrm>
            <a:off x="8556784" y="4749851"/>
            <a:ext cx="548775" cy="393525"/>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700"/>
              <a:buNone/>
            </a:pPr>
            <a:fld id="{00000000-1234-1234-1234-123412341234}" type="slidenum">
              <a:rPr lang="en-IN">
                <a:solidFill>
                  <a:srgbClr val="000000"/>
                </a:solidFill>
              </a:rPr>
              <a:t>11</a:t>
            </a:fld>
            <a:endParaRPr sz="1275"/>
          </a:p>
        </p:txBody>
      </p:sp>
      <p:pic>
        <p:nvPicPr>
          <p:cNvPr id="294" name="Google Shape;294;p38" descr="arrange act assert pattern (aaa in unit testing)"/>
          <p:cNvPicPr preferRelativeResize="0"/>
          <p:nvPr/>
        </p:nvPicPr>
        <p:blipFill rotWithShape="1">
          <a:blip r:embed="rId3">
            <a:alphaModFix/>
          </a:blip>
          <a:srcRect b="8567"/>
          <a:stretch/>
        </p:blipFill>
        <p:spPr>
          <a:xfrm>
            <a:off x="335756" y="1535029"/>
            <a:ext cx="4236244" cy="2338103"/>
          </a:xfrm>
          <a:prstGeom prst="rect">
            <a:avLst/>
          </a:prstGeom>
          <a:noFill/>
          <a:ln>
            <a:noFill/>
          </a:ln>
        </p:spPr>
      </p:pic>
      <p:pic>
        <p:nvPicPr>
          <p:cNvPr id="295" name="Google Shape;295;p38"/>
          <p:cNvPicPr preferRelativeResize="0"/>
          <p:nvPr/>
        </p:nvPicPr>
        <p:blipFill rotWithShape="1">
          <a:blip r:embed="rId4">
            <a:alphaModFix/>
          </a:blip>
          <a:srcRect/>
          <a:stretch/>
        </p:blipFill>
        <p:spPr>
          <a:xfrm>
            <a:off x="5085815" y="2300575"/>
            <a:ext cx="4019756" cy="139072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a:spLocks noGrp="1"/>
          </p:cNvSpPr>
          <p:nvPr>
            <p:ph type="title"/>
          </p:nvPr>
        </p:nvSpPr>
        <p:spPr>
          <a:xfrm>
            <a:off x="705000" y="1916700"/>
            <a:ext cx="8520525" cy="572625"/>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1800"/>
              <a:buNone/>
            </a:pPr>
            <a:r>
              <a:rPr lang="en-IN" sz="2400">
                <a:solidFill>
                  <a:schemeClr val="lt1"/>
                </a:solidFill>
              </a:rPr>
              <a:t>Demo – Our first unit test</a:t>
            </a:r>
            <a:endParaRPr sz="2400">
              <a:solidFill>
                <a:schemeClr val="lt1"/>
              </a:solidFill>
            </a:endParaRPr>
          </a:p>
        </p:txBody>
      </p:sp>
      <p:pic>
        <p:nvPicPr>
          <p:cNvPr id="301" name="Google Shape;301;p39" descr="Body builder with solid fill"/>
          <p:cNvPicPr preferRelativeResize="0"/>
          <p:nvPr/>
        </p:nvPicPr>
        <p:blipFill rotWithShape="1">
          <a:blip r:embed="rId3">
            <a:alphaModFix/>
          </a:blip>
          <a:srcRect/>
          <a:stretch/>
        </p:blipFill>
        <p:spPr>
          <a:xfrm>
            <a:off x="621907" y="533448"/>
            <a:ext cx="685800" cy="685800"/>
          </a:xfrm>
          <a:prstGeom prst="rect">
            <a:avLst/>
          </a:prstGeom>
          <a:noFill/>
          <a:ln>
            <a:noFill/>
          </a:ln>
        </p:spPr>
      </p:pic>
      <p:grpSp>
        <p:nvGrpSpPr>
          <p:cNvPr id="302" name="Google Shape;302;p39"/>
          <p:cNvGrpSpPr/>
          <p:nvPr/>
        </p:nvGrpSpPr>
        <p:grpSpPr>
          <a:xfrm>
            <a:off x="1515790" y="672951"/>
            <a:ext cx="1536126" cy="406793"/>
            <a:chOff x="1104310" y="4171215"/>
            <a:chExt cx="1536126" cy="406793"/>
          </a:xfrm>
        </p:grpSpPr>
        <p:pic>
          <p:nvPicPr>
            <p:cNvPr id="303" name="Google Shape;303;p39" descr="Stopwatch with solid fill"/>
            <p:cNvPicPr preferRelativeResize="0"/>
            <p:nvPr/>
          </p:nvPicPr>
          <p:blipFill rotWithShape="1">
            <a:blip r:embed="rId4">
              <a:alphaModFix/>
            </a:blip>
            <a:srcRect/>
            <a:stretch/>
          </p:blipFill>
          <p:spPr>
            <a:xfrm>
              <a:off x="1104310" y="4171215"/>
              <a:ext cx="406793" cy="406793"/>
            </a:xfrm>
            <a:prstGeom prst="rect">
              <a:avLst/>
            </a:prstGeom>
            <a:noFill/>
            <a:ln>
              <a:noFill/>
            </a:ln>
          </p:spPr>
        </p:pic>
        <p:sp>
          <p:nvSpPr>
            <p:cNvPr id="304" name="Google Shape;304;p39"/>
            <p:cNvSpPr txBox="1"/>
            <p:nvPr/>
          </p:nvSpPr>
          <p:spPr>
            <a:xfrm>
              <a:off x="1511103" y="4224570"/>
              <a:ext cx="1129333" cy="30005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IN" sz="1500" b="0" i="0" u="none" strike="noStrike" cap="none">
                  <a:solidFill>
                    <a:schemeClr val="lt1"/>
                  </a:solidFill>
                  <a:latin typeface="Arial"/>
                  <a:ea typeface="Arial"/>
                  <a:cs typeface="Arial"/>
                  <a:sym typeface="Arial"/>
                </a:rPr>
                <a:t>10 minutes</a:t>
              </a:r>
              <a:endParaRPr sz="1050" b="0" i="0" u="none" strike="noStrike" cap="none">
                <a:solidFill>
                  <a:schemeClr val="lt1"/>
                </a:solidFill>
                <a:latin typeface="Arial"/>
                <a:ea typeface="Arial"/>
                <a:cs typeface="Arial"/>
                <a:sym typeface="Arial"/>
              </a:endParaRPr>
            </a:p>
          </p:txBody>
        </p:sp>
      </p:grpSp>
      <p:sp>
        <p:nvSpPr>
          <p:cNvPr id="305" name="Google Shape;305;p39"/>
          <p:cNvSpPr txBox="1">
            <a:spLocks noGrp="1"/>
          </p:cNvSpPr>
          <p:nvPr>
            <p:ph type="sldNum" idx="12"/>
          </p:nvPr>
        </p:nvSpPr>
        <p:spPr>
          <a:xfrm>
            <a:off x="8556784" y="4749851"/>
            <a:ext cx="548775" cy="39352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700"/>
              <a:buNone/>
            </a:pPr>
            <a:fld id="{00000000-1234-1234-1234-123412341234}" type="slidenum">
              <a:rPr lang="en-IN"/>
              <a:t>12</a:t>
            </a:fld>
            <a:endParaRPr/>
          </a:p>
        </p:txBody>
      </p:sp>
      <p:sp>
        <p:nvSpPr>
          <p:cNvPr id="306" name="Google Shape;306;p39"/>
          <p:cNvSpPr txBox="1"/>
          <p:nvPr/>
        </p:nvSpPr>
        <p:spPr>
          <a:xfrm>
            <a:off x="704999" y="2654176"/>
            <a:ext cx="4983419"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Instructions:</a:t>
            </a:r>
            <a:endParaRPr/>
          </a:p>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Check if the title of book is – “All the Light We Cannot See” </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Steps:</a:t>
            </a:r>
            <a:endParaRPr/>
          </a:p>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 “Arrange“ an object of class “Book”</a:t>
            </a:r>
            <a:endParaRPr/>
          </a:p>
          <a:p>
            <a:pPr marL="0" marR="0" lvl="0" indent="0" algn="l"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 “Act” by calling getTitle() method</a:t>
            </a:r>
            <a:endParaRPr/>
          </a:p>
          <a:p>
            <a:pPr marL="0" marR="0" lvl="0" indent="0" algn="l"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 “Assert” the returned result</a:t>
            </a:r>
            <a:endParaRPr/>
          </a:p>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0"/>
        <p:cNvGrpSpPr/>
        <p:nvPr/>
      </p:nvGrpSpPr>
      <p:grpSpPr>
        <a:xfrm>
          <a:off x="0" y="0"/>
          <a:ext cx="0" cy="0"/>
          <a:chOff x="0" y="0"/>
          <a:chExt cx="0" cy="0"/>
        </a:xfrm>
      </p:grpSpPr>
      <p:sp>
        <p:nvSpPr>
          <p:cNvPr id="311" name="Google Shape;311;p4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IN">
                <a:solidFill>
                  <a:schemeClr val="dk1"/>
                </a:solidFill>
              </a:rPr>
              <a:t>How was the first-code?</a:t>
            </a:r>
            <a:endParaRPr>
              <a:solidFill>
                <a:schemeClr val="dk1"/>
              </a:solidFill>
            </a:endParaRPr>
          </a:p>
        </p:txBody>
      </p:sp>
      <p:sp>
        <p:nvSpPr>
          <p:cNvPr id="312" name="Google Shape;312;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solidFill>
                  <a:schemeClr val="dk1"/>
                </a:solidFill>
              </a:rPr>
              <a:t>13</a:t>
            </a:fld>
            <a:endParaRPr>
              <a:solidFill>
                <a:schemeClr val="dk1"/>
              </a:solidFill>
            </a:endParaRPr>
          </a:p>
        </p:txBody>
      </p:sp>
      <p:sp>
        <p:nvSpPr>
          <p:cNvPr id="313" name="Google Shape;313;p40"/>
          <p:cNvSpPr txBox="1">
            <a:spLocks noGrp="1"/>
          </p:cNvSpPr>
          <p:nvPr>
            <p:ph type="body" idx="1"/>
          </p:nvPr>
        </p:nvSpPr>
        <p:spPr>
          <a:xfrm>
            <a:off x="613700" y="1152475"/>
            <a:ext cx="4543516" cy="3416400"/>
          </a:xfrm>
          <a:prstGeom prst="rect">
            <a:avLst/>
          </a:prstGeom>
          <a:noFill/>
          <a:ln>
            <a:noFill/>
          </a:ln>
        </p:spPr>
        <p:txBody>
          <a:bodyPr spcFirstLastPara="1" wrap="square" lIns="91400" tIns="91400" rIns="91400" bIns="91400" anchor="t" anchorCtr="0">
            <a:noAutofit/>
          </a:bodyPr>
          <a:lstStyle/>
          <a:p>
            <a:pPr marL="457200" lvl="0" indent="-228600" algn="l" rtl="0">
              <a:lnSpc>
                <a:spcPct val="150000"/>
              </a:lnSpc>
              <a:spcBef>
                <a:spcPts val="0"/>
              </a:spcBef>
              <a:spcAft>
                <a:spcPts val="0"/>
              </a:spcAft>
              <a:buSzPts val="1500"/>
              <a:buNone/>
            </a:pPr>
            <a:r>
              <a:rPr lang="en-IN"/>
              <a:t>What did we just do?</a:t>
            </a:r>
            <a:endParaRPr/>
          </a:p>
          <a:p>
            <a:pPr marL="457200" lvl="0" indent="-228600" algn="l" rtl="0">
              <a:lnSpc>
                <a:spcPct val="150000"/>
              </a:lnSpc>
              <a:spcBef>
                <a:spcPts val="0"/>
              </a:spcBef>
              <a:spcAft>
                <a:spcPts val="0"/>
              </a:spcAft>
              <a:buSzPts val="1500"/>
              <a:buNone/>
            </a:pPr>
            <a:r>
              <a:rPr lang="en-IN"/>
              <a:t>What did you observe?</a:t>
            </a:r>
            <a:endParaRPr/>
          </a:p>
          <a:p>
            <a:pPr marL="457200" lvl="0" indent="-228600" algn="l" rtl="0">
              <a:lnSpc>
                <a:spcPct val="150000"/>
              </a:lnSpc>
              <a:spcBef>
                <a:spcPts val="0"/>
              </a:spcBef>
              <a:spcAft>
                <a:spcPts val="0"/>
              </a:spcAft>
              <a:buSzPts val="1500"/>
              <a:buNone/>
            </a:pPr>
            <a:r>
              <a:rPr lang="en-IN"/>
              <a:t>Did you understand the code?</a:t>
            </a:r>
            <a:endParaRPr/>
          </a:p>
          <a:p>
            <a:pPr marL="457200" lvl="0" indent="-228600" algn="l" rtl="0">
              <a:lnSpc>
                <a:spcPct val="150000"/>
              </a:lnSpc>
              <a:spcBef>
                <a:spcPts val="0"/>
              </a:spcBef>
              <a:spcAft>
                <a:spcPts val="0"/>
              </a:spcAft>
              <a:buSzPts val="1500"/>
              <a:buNone/>
            </a:pPr>
            <a:r>
              <a:rPr lang="en-IN"/>
              <a:t>What was new for you?</a:t>
            </a:r>
            <a:endParaRPr/>
          </a:p>
          <a:p>
            <a:pPr marL="228600" lvl="0" indent="0" algn="l" rtl="0">
              <a:lnSpc>
                <a:spcPct val="150000"/>
              </a:lnSpc>
              <a:spcBef>
                <a:spcPts val="0"/>
              </a:spcBef>
              <a:spcAft>
                <a:spcPts val="0"/>
              </a:spcAft>
              <a:buSzPts val="1500"/>
              <a:buNone/>
            </a:pPr>
            <a:endParaRPr/>
          </a:p>
        </p:txBody>
      </p:sp>
      <p:pic>
        <p:nvPicPr>
          <p:cNvPr id="314" name="Google Shape;314;p40"/>
          <p:cNvPicPr preferRelativeResize="0"/>
          <p:nvPr/>
        </p:nvPicPr>
        <p:blipFill rotWithShape="1">
          <a:blip r:embed="rId3">
            <a:alphaModFix/>
          </a:blip>
          <a:srcRect t="11061"/>
          <a:stretch/>
        </p:blipFill>
        <p:spPr>
          <a:xfrm>
            <a:off x="4350866" y="1028375"/>
            <a:ext cx="4626602" cy="275658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IN">
                <a:solidFill>
                  <a:schemeClr val="dk1"/>
                </a:solidFill>
              </a:rPr>
              <a:t>Assertion</a:t>
            </a:r>
            <a:endParaRPr>
              <a:solidFill>
                <a:schemeClr val="dk1"/>
              </a:solidFill>
            </a:endParaRPr>
          </a:p>
        </p:txBody>
      </p:sp>
      <p:sp>
        <p:nvSpPr>
          <p:cNvPr id="320" name="Google Shape;320;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solidFill>
                  <a:schemeClr val="dk1"/>
                </a:solidFill>
              </a:rPr>
              <a:t>14</a:t>
            </a:fld>
            <a:endParaRPr>
              <a:solidFill>
                <a:schemeClr val="dk1"/>
              </a:solidFill>
            </a:endParaRPr>
          </a:p>
        </p:txBody>
      </p:sp>
      <p:sp>
        <p:nvSpPr>
          <p:cNvPr id="321" name="Google Shape;321;p41"/>
          <p:cNvSpPr txBox="1">
            <a:spLocks noGrp="1"/>
          </p:cNvSpPr>
          <p:nvPr>
            <p:ph type="body" idx="1"/>
          </p:nvPr>
        </p:nvSpPr>
        <p:spPr>
          <a:xfrm>
            <a:off x="613700" y="1152475"/>
            <a:ext cx="4673108" cy="3416400"/>
          </a:xfrm>
          <a:prstGeom prst="rect">
            <a:avLst/>
          </a:prstGeom>
          <a:noFill/>
          <a:ln>
            <a:noFill/>
          </a:ln>
        </p:spPr>
        <p:txBody>
          <a:bodyPr spcFirstLastPara="1" wrap="square" lIns="91400" tIns="91400" rIns="91400" bIns="91400" anchor="t" anchorCtr="0">
            <a:noAutofit/>
          </a:bodyPr>
          <a:lstStyle/>
          <a:p>
            <a:pPr marL="514350" lvl="0" indent="-285750" algn="l" rtl="0">
              <a:lnSpc>
                <a:spcPct val="150000"/>
              </a:lnSpc>
              <a:spcBef>
                <a:spcPts val="0"/>
              </a:spcBef>
              <a:spcAft>
                <a:spcPts val="0"/>
              </a:spcAft>
              <a:buSzPts val="1500"/>
              <a:buFont typeface="Arial"/>
              <a:buChar char="•"/>
            </a:pPr>
            <a:r>
              <a:rPr lang="en-IN"/>
              <a:t>Used to test a logical expression</a:t>
            </a:r>
            <a:endParaRPr/>
          </a:p>
          <a:p>
            <a:pPr marL="514350" lvl="0" indent="-285750" algn="l" rtl="0">
              <a:lnSpc>
                <a:spcPct val="150000"/>
              </a:lnSpc>
              <a:spcBef>
                <a:spcPts val="0"/>
              </a:spcBef>
              <a:spcAft>
                <a:spcPts val="0"/>
              </a:spcAft>
              <a:buSzPts val="1500"/>
              <a:buFont typeface="Arial"/>
              <a:buChar char="•"/>
            </a:pPr>
            <a:r>
              <a:rPr lang="en-IN"/>
              <a:t>At a binary level, assertion is just a Boolean expression – containing a true or false</a:t>
            </a:r>
            <a:endParaRPr/>
          </a:p>
          <a:p>
            <a:pPr marL="514350" lvl="0" indent="-285750" algn="l" rtl="0">
              <a:lnSpc>
                <a:spcPct val="150000"/>
              </a:lnSpc>
              <a:spcBef>
                <a:spcPts val="0"/>
              </a:spcBef>
              <a:spcAft>
                <a:spcPts val="0"/>
              </a:spcAft>
              <a:buSzPts val="1500"/>
              <a:buFont typeface="Arial"/>
              <a:buChar char="•"/>
            </a:pPr>
            <a:r>
              <a:rPr lang="en-IN"/>
              <a:t>Assertions are used to declare the expected behavior or outcome of a test</a:t>
            </a:r>
            <a:endParaRPr/>
          </a:p>
          <a:p>
            <a:pPr marL="514350" lvl="0" indent="-285750" algn="l" rtl="0">
              <a:lnSpc>
                <a:spcPct val="150000"/>
              </a:lnSpc>
              <a:spcBef>
                <a:spcPts val="0"/>
              </a:spcBef>
              <a:spcAft>
                <a:spcPts val="0"/>
              </a:spcAft>
              <a:buSzPts val="1500"/>
              <a:buFont typeface="Arial"/>
              <a:buChar char="•"/>
            </a:pPr>
            <a:r>
              <a:rPr lang="en-IN"/>
              <a:t>An assertion is true if the logical expression that is being tested is true and there are no bugs in the program.</a:t>
            </a:r>
            <a:endParaRPr/>
          </a:p>
        </p:txBody>
      </p:sp>
      <p:pic>
        <p:nvPicPr>
          <p:cNvPr id="322" name="Google Shape;322;p41"/>
          <p:cNvPicPr preferRelativeResize="0"/>
          <p:nvPr/>
        </p:nvPicPr>
        <p:blipFill rotWithShape="1">
          <a:blip r:embed="rId3">
            <a:alphaModFix/>
          </a:blip>
          <a:srcRect/>
          <a:stretch/>
        </p:blipFill>
        <p:spPr>
          <a:xfrm>
            <a:off x="5635921" y="536576"/>
            <a:ext cx="2571750" cy="441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IN"/>
              <a:t>Why unit test?</a:t>
            </a:r>
            <a:endParaRPr/>
          </a:p>
        </p:txBody>
      </p:sp>
      <p:sp>
        <p:nvSpPr>
          <p:cNvPr id="328" name="Google Shape;328;p42"/>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85750" algn="l" rtl="0">
              <a:lnSpc>
                <a:spcPct val="150000"/>
              </a:lnSpc>
              <a:spcBef>
                <a:spcPts val="0"/>
              </a:spcBef>
              <a:spcAft>
                <a:spcPts val="0"/>
              </a:spcAft>
              <a:buSzPts val="1500"/>
              <a:buFont typeface="Arial"/>
              <a:buChar char="•"/>
            </a:pPr>
            <a:r>
              <a:rPr lang="en-IN"/>
              <a:t>Faster Debugging</a:t>
            </a:r>
            <a:endParaRPr/>
          </a:p>
          <a:p>
            <a:pPr marL="514350" lvl="0" indent="-285750" algn="l" rtl="0">
              <a:lnSpc>
                <a:spcPct val="150000"/>
              </a:lnSpc>
              <a:spcBef>
                <a:spcPts val="0"/>
              </a:spcBef>
              <a:spcAft>
                <a:spcPts val="0"/>
              </a:spcAft>
              <a:buSzPts val="1500"/>
              <a:buFont typeface="Arial"/>
              <a:buChar char="•"/>
            </a:pPr>
            <a:r>
              <a:rPr lang="en-IN"/>
              <a:t>Faster Development</a:t>
            </a:r>
            <a:endParaRPr/>
          </a:p>
          <a:p>
            <a:pPr marL="514350" lvl="0" indent="-285750" algn="l" rtl="0">
              <a:lnSpc>
                <a:spcPct val="150000"/>
              </a:lnSpc>
              <a:spcBef>
                <a:spcPts val="0"/>
              </a:spcBef>
              <a:spcAft>
                <a:spcPts val="0"/>
              </a:spcAft>
              <a:buSzPts val="1500"/>
              <a:buFont typeface="Arial"/>
              <a:buChar char="•"/>
            </a:pPr>
            <a:r>
              <a:rPr lang="en-IN"/>
              <a:t>Better Design</a:t>
            </a:r>
            <a:endParaRPr/>
          </a:p>
          <a:p>
            <a:pPr marL="514350" lvl="0" indent="-285750" algn="l" rtl="0">
              <a:lnSpc>
                <a:spcPct val="150000"/>
              </a:lnSpc>
              <a:spcBef>
                <a:spcPts val="0"/>
              </a:spcBef>
              <a:spcAft>
                <a:spcPts val="0"/>
              </a:spcAft>
              <a:buSzPts val="1500"/>
              <a:buFont typeface="Arial"/>
              <a:buChar char="•"/>
            </a:pPr>
            <a:r>
              <a:rPr lang="en-IN"/>
              <a:t>Excellent Regression Tool</a:t>
            </a:r>
            <a:endParaRPr/>
          </a:p>
          <a:p>
            <a:pPr marL="514350" lvl="0" indent="-285750" algn="l" rtl="0">
              <a:lnSpc>
                <a:spcPct val="150000"/>
              </a:lnSpc>
              <a:spcBef>
                <a:spcPts val="0"/>
              </a:spcBef>
              <a:spcAft>
                <a:spcPts val="0"/>
              </a:spcAft>
              <a:buSzPts val="1500"/>
              <a:buFont typeface="Arial"/>
              <a:buChar char="•"/>
            </a:pPr>
            <a:r>
              <a:rPr lang="en-IN"/>
              <a:t>Reduce future costs such as – bug fixes, maintenance, new additions etc.</a:t>
            </a:r>
            <a:endParaRPr/>
          </a:p>
          <a:p>
            <a:pPr marL="514350" lvl="0" indent="-285750" algn="l" rtl="0">
              <a:lnSpc>
                <a:spcPct val="150000"/>
              </a:lnSpc>
              <a:spcBef>
                <a:spcPts val="0"/>
              </a:spcBef>
              <a:spcAft>
                <a:spcPts val="0"/>
              </a:spcAft>
              <a:buSzPts val="1500"/>
              <a:buFont typeface="Arial"/>
              <a:buChar char="•"/>
            </a:pPr>
            <a:r>
              <a:rPr lang="en-IN"/>
              <a:t>Integration testing become much easier</a:t>
            </a:r>
            <a:endParaRPr/>
          </a:p>
          <a:p>
            <a:pPr marL="514350" lvl="0" indent="-285750" algn="l" rtl="0">
              <a:lnSpc>
                <a:spcPct val="150000"/>
              </a:lnSpc>
              <a:spcBef>
                <a:spcPts val="0"/>
              </a:spcBef>
              <a:spcAft>
                <a:spcPts val="0"/>
              </a:spcAft>
              <a:buSzPts val="1500"/>
              <a:buFont typeface="Arial"/>
              <a:buChar char="•"/>
            </a:pPr>
            <a:r>
              <a:rPr lang="en-IN"/>
              <a:t>Provides a living document of the system</a:t>
            </a:r>
            <a:endParaRPr/>
          </a:p>
        </p:txBody>
      </p:sp>
      <p:sp>
        <p:nvSpPr>
          <p:cNvPr id="329" name="Google Shape;329;p42"/>
          <p:cNvSpPr txBox="1">
            <a:spLocks noGrp="1"/>
          </p:cNvSpPr>
          <p:nvPr>
            <p:ph type="sldNum" idx="12"/>
          </p:nvPr>
        </p:nvSpPr>
        <p:spPr>
          <a:xfrm>
            <a:off x="8556784" y="4760484"/>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solidFill>
                  <a:schemeClr val="dk1"/>
                </a:solidFill>
              </a:rPr>
              <a:t>15</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IN"/>
              <a:t>Guidelines/Good Practices</a:t>
            </a:r>
            <a:endParaRPr/>
          </a:p>
        </p:txBody>
      </p:sp>
      <p:sp>
        <p:nvSpPr>
          <p:cNvPr id="335" name="Google Shape;335;p43"/>
          <p:cNvSpPr txBox="1">
            <a:spLocks noGrp="1"/>
          </p:cNvSpPr>
          <p:nvPr>
            <p:ph type="subTitle" idx="1"/>
          </p:nvPr>
        </p:nvSpPr>
        <p:spPr>
          <a:xfrm>
            <a:off x="613700" y="1028375"/>
            <a:ext cx="7625100" cy="3173100"/>
          </a:xfrm>
          <a:prstGeom prst="rect">
            <a:avLst/>
          </a:prstGeom>
          <a:noFill/>
          <a:ln>
            <a:noFill/>
          </a:ln>
        </p:spPr>
        <p:txBody>
          <a:bodyPr spcFirstLastPara="1" wrap="square" lIns="91400" tIns="91400" rIns="91400" bIns="91400" anchor="t" anchorCtr="0">
            <a:noAutofit/>
          </a:bodyPr>
          <a:lstStyle/>
          <a:p>
            <a:pPr marL="514350" lvl="0" indent="-285750" algn="l" rtl="0">
              <a:lnSpc>
                <a:spcPct val="150000"/>
              </a:lnSpc>
              <a:spcBef>
                <a:spcPts val="0"/>
              </a:spcBef>
              <a:spcAft>
                <a:spcPts val="0"/>
              </a:spcAft>
              <a:buSzPts val="1500"/>
              <a:buFont typeface="Arial"/>
              <a:buChar char="•"/>
            </a:pPr>
            <a:r>
              <a:rPr lang="en-IN"/>
              <a:t>Keep them small and fast (able to execute within seconds)</a:t>
            </a:r>
            <a:endParaRPr/>
          </a:p>
          <a:p>
            <a:pPr marL="514350" lvl="0" indent="-285750" algn="l" rtl="0">
              <a:lnSpc>
                <a:spcPct val="150000"/>
              </a:lnSpc>
              <a:spcBef>
                <a:spcPts val="0"/>
              </a:spcBef>
              <a:spcAft>
                <a:spcPts val="0"/>
              </a:spcAft>
              <a:buSzPts val="1500"/>
              <a:buFont typeface="Arial"/>
              <a:buChar char="•"/>
            </a:pPr>
            <a:r>
              <a:rPr lang="en-IN"/>
              <a:t>Should be fully automated</a:t>
            </a:r>
            <a:endParaRPr/>
          </a:p>
          <a:p>
            <a:pPr marL="514350" lvl="0" indent="-285750" algn="l" rtl="0">
              <a:lnSpc>
                <a:spcPct val="150000"/>
              </a:lnSpc>
              <a:spcBef>
                <a:spcPts val="0"/>
              </a:spcBef>
              <a:spcAft>
                <a:spcPts val="0"/>
              </a:spcAft>
              <a:buSzPts val="1500"/>
              <a:buFont typeface="Arial"/>
              <a:buChar char="•"/>
            </a:pPr>
            <a:r>
              <a:rPr lang="en-IN"/>
              <a:t>Simple to run</a:t>
            </a:r>
            <a:endParaRPr/>
          </a:p>
          <a:p>
            <a:pPr marL="514350" lvl="0" indent="-285750" algn="l" rtl="0">
              <a:lnSpc>
                <a:spcPct val="150000"/>
              </a:lnSpc>
              <a:spcBef>
                <a:spcPts val="0"/>
              </a:spcBef>
              <a:spcAft>
                <a:spcPts val="0"/>
              </a:spcAft>
              <a:buSzPts val="1500"/>
              <a:buFont typeface="Arial"/>
              <a:buChar char="•"/>
            </a:pPr>
            <a:r>
              <a:rPr lang="en-IN"/>
              <a:t>Measure the tests – code coverage</a:t>
            </a:r>
            <a:endParaRPr/>
          </a:p>
          <a:p>
            <a:pPr marL="514350" lvl="0" indent="-285750" algn="l" rtl="0">
              <a:lnSpc>
                <a:spcPct val="150000"/>
              </a:lnSpc>
              <a:spcBef>
                <a:spcPts val="0"/>
              </a:spcBef>
              <a:spcAft>
                <a:spcPts val="0"/>
              </a:spcAft>
              <a:buSzPts val="1500"/>
              <a:buFont typeface="Arial"/>
              <a:buChar char="•"/>
            </a:pPr>
            <a:r>
              <a:rPr lang="en-IN"/>
              <a:t>Fix failing tests immediately</a:t>
            </a:r>
            <a:endParaRPr/>
          </a:p>
          <a:p>
            <a:pPr marL="514350" lvl="0" indent="-285750" algn="l" rtl="0">
              <a:lnSpc>
                <a:spcPct val="150000"/>
              </a:lnSpc>
              <a:spcBef>
                <a:spcPts val="0"/>
              </a:spcBef>
              <a:spcAft>
                <a:spcPts val="0"/>
              </a:spcAft>
              <a:buSzPts val="1500"/>
              <a:buFont typeface="Arial"/>
              <a:buChar char="•"/>
            </a:pPr>
            <a:r>
              <a:rPr lang="en-IN"/>
              <a:t>Keep testing at unit level</a:t>
            </a:r>
            <a:endParaRPr/>
          </a:p>
          <a:p>
            <a:pPr marL="514350" lvl="0" indent="-285750" algn="l" rtl="0">
              <a:lnSpc>
                <a:spcPct val="150000"/>
              </a:lnSpc>
              <a:spcBef>
                <a:spcPts val="0"/>
              </a:spcBef>
              <a:spcAft>
                <a:spcPts val="0"/>
              </a:spcAft>
              <a:buSzPts val="1500"/>
              <a:buFont typeface="Arial"/>
              <a:buChar char="•"/>
            </a:pPr>
            <a:r>
              <a:rPr lang="en-IN"/>
              <a:t>Keep tests independent</a:t>
            </a:r>
            <a:endParaRPr/>
          </a:p>
          <a:p>
            <a:pPr marL="514350" lvl="0" indent="-285750" algn="l" rtl="0">
              <a:lnSpc>
                <a:spcPct val="150000"/>
              </a:lnSpc>
              <a:spcBef>
                <a:spcPts val="0"/>
              </a:spcBef>
              <a:spcAft>
                <a:spcPts val="0"/>
              </a:spcAft>
              <a:buSzPts val="1500"/>
              <a:buFont typeface="Arial"/>
              <a:buChar char="•"/>
            </a:pPr>
            <a:r>
              <a:rPr lang="en-IN"/>
              <a:t>Test the trivial cases too</a:t>
            </a:r>
            <a:endParaRPr/>
          </a:p>
        </p:txBody>
      </p:sp>
      <p:sp>
        <p:nvSpPr>
          <p:cNvPr id="336" name="Google Shape;336;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solidFill>
                  <a:schemeClr val="dk1"/>
                </a:solidFill>
              </a:rPr>
              <a:t>16</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IN"/>
              <a:t>Unit test tools</a:t>
            </a:r>
            <a:endParaRPr/>
          </a:p>
        </p:txBody>
      </p:sp>
      <p:sp>
        <p:nvSpPr>
          <p:cNvPr id="342" name="Google Shape;342;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solidFill>
                  <a:schemeClr val="dk1"/>
                </a:solidFill>
              </a:rPr>
              <a:t>17</a:t>
            </a:fld>
            <a:endParaRPr>
              <a:solidFill>
                <a:schemeClr val="dk1"/>
              </a:solidFill>
            </a:endParaRPr>
          </a:p>
        </p:txBody>
      </p:sp>
      <p:grpSp>
        <p:nvGrpSpPr>
          <p:cNvPr id="343" name="Google Shape;343;p44"/>
          <p:cNvGrpSpPr/>
          <p:nvPr/>
        </p:nvGrpSpPr>
        <p:grpSpPr>
          <a:xfrm>
            <a:off x="203850" y="1606487"/>
            <a:ext cx="8736300" cy="2528239"/>
            <a:chOff x="203850" y="1606487"/>
            <a:chExt cx="8736300" cy="2528239"/>
          </a:xfrm>
        </p:grpSpPr>
        <p:pic>
          <p:nvPicPr>
            <p:cNvPr id="344" name="Google Shape;344;p44"/>
            <p:cNvPicPr preferRelativeResize="0"/>
            <p:nvPr/>
          </p:nvPicPr>
          <p:blipFill rotWithShape="1">
            <a:blip r:embed="rId3">
              <a:alphaModFix/>
            </a:blip>
            <a:srcRect l="1476" t="20941" r="2636" b="3666"/>
            <a:stretch/>
          </p:blipFill>
          <p:spPr>
            <a:xfrm>
              <a:off x="3939071" y="1706724"/>
              <a:ext cx="5001079" cy="2188620"/>
            </a:xfrm>
            <a:prstGeom prst="rect">
              <a:avLst/>
            </a:prstGeom>
            <a:noFill/>
            <a:ln>
              <a:noFill/>
            </a:ln>
          </p:spPr>
        </p:pic>
        <p:pic>
          <p:nvPicPr>
            <p:cNvPr id="345" name="Google Shape;345;p44"/>
            <p:cNvPicPr preferRelativeResize="0"/>
            <p:nvPr/>
          </p:nvPicPr>
          <p:blipFill rotWithShape="1">
            <a:blip r:embed="rId4">
              <a:alphaModFix/>
            </a:blip>
            <a:srcRect/>
            <a:stretch/>
          </p:blipFill>
          <p:spPr>
            <a:xfrm>
              <a:off x="203850" y="1606487"/>
              <a:ext cx="1200592" cy="1401889"/>
            </a:xfrm>
            <a:prstGeom prst="rect">
              <a:avLst/>
            </a:prstGeom>
            <a:noFill/>
            <a:ln>
              <a:noFill/>
            </a:ln>
          </p:spPr>
        </p:pic>
        <p:pic>
          <p:nvPicPr>
            <p:cNvPr id="346" name="Google Shape;346;p44" descr="Unit Testing of Java Application using JUnit with Example - Simple Detailed  Guide | opencodez"/>
            <p:cNvPicPr preferRelativeResize="0"/>
            <p:nvPr/>
          </p:nvPicPr>
          <p:blipFill rotWithShape="1">
            <a:blip r:embed="rId5">
              <a:alphaModFix/>
            </a:blip>
            <a:srcRect/>
            <a:stretch/>
          </p:blipFill>
          <p:spPr>
            <a:xfrm>
              <a:off x="1616964" y="1606487"/>
              <a:ext cx="1685353" cy="1685353"/>
            </a:xfrm>
            <a:prstGeom prst="rect">
              <a:avLst/>
            </a:prstGeom>
            <a:noFill/>
            <a:ln>
              <a:noFill/>
            </a:ln>
          </p:spPr>
        </p:pic>
        <p:pic>
          <p:nvPicPr>
            <p:cNvPr id="347" name="Google Shape;347;p44" descr="NUnit | Jenkins plugin"/>
            <p:cNvPicPr preferRelativeResize="0"/>
            <p:nvPr/>
          </p:nvPicPr>
          <p:blipFill rotWithShape="1">
            <a:blip r:embed="rId6">
              <a:alphaModFix/>
            </a:blip>
            <a:srcRect/>
            <a:stretch/>
          </p:blipFill>
          <p:spPr>
            <a:xfrm>
              <a:off x="980210" y="3236975"/>
              <a:ext cx="1858804" cy="897751"/>
            </a:xfrm>
            <a:prstGeom prst="rect">
              <a:avLst/>
            </a:prstGeom>
            <a:noFill/>
            <a:ln>
              <a:noFill/>
            </a:ln>
          </p:spPr>
        </p:pic>
      </p:grpSp>
      <p:sp>
        <p:nvSpPr>
          <p:cNvPr id="348" name="Google Shape;348;p44"/>
          <p:cNvSpPr txBox="1"/>
          <p:nvPr/>
        </p:nvSpPr>
        <p:spPr>
          <a:xfrm>
            <a:off x="2633472" y="4556267"/>
            <a:ext cx="50010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a:solidFill>
                  <a:srgbClr val="000000"/>
                </a:solidFill>
                <a:latin typeface="Arial"/>
                <a:ea typeface="Arial"/>
                <a:cs typeface="Arial"/>
                <a:sym typeface="Arial"/>
              </a:rPr>
              <a:t>And many more…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5"/>
          <p:cNvSpPr txBox="1">
            <a:spLocks noGrp="1"/>
          </p:cNvSpPr>
          <p:nvPr>
            <p:ph type="title"/>
          </p:nvPr>
        </p:nvSpPr>
        <p:spPr>
          <a:xfrm>
            <a:off x="705000" y="1916700"/>
            <a:ext cx="8520525" cy="572625"/>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1800"/>
              <a:buNone/>
            </a:pPr>
            <a:r>
              <a:rPr lang="en-IN" sz="2400">
                <a:solidFill>
                  <a:schemeClr val="lt1"/>
                </a:solidFill>
              </a:rPr>
              <a:t>Activity –  Write &amp; execute few more unit tests</a:t>
            </a:r>
            <a:endParaRPr sz="2400">
              <a:solidFill>
                <a:schemeClr val="lt1"/>
              </a:solidFill>
            </a:endParaRPr>
          </a:p>
        </p:txBody>
      </p:sp>
      <p:pic>
        <p:nvPicPr>
          <p:cNvPr id="354" name="Google Shape;354;p45" descr="Body builder with solid fill"/>
          <p:cNvPicPr preferRelativeResize="0"/>
          <p:nvPr/>
        </p:nvPicPr>
        <p:blipFill rotWithShape="1">
          <a:blip r:embed="rId3">
            <a:alphaModFix/>
          </a:blip>
          <a:srcRect/>
          <a:stretch/>
        </p:blipFill>
        <p:spPr>
          <a:xfrm>
            <a:off x="621907" y="533448"/>
            <a:ext cx="685800" cy="685800"/>
          </a:xfrm>
          <a:prstGeom prst="rect">
            <a:avLst/>
          </a:prstGeom>
          <a:noFill/>
          <a:ln>
            <a:noFill/>
          </a:ln>
        </p:spPr>
      </p:pic>
      <p:grpSp>
        <p:nvGrpSpPr>
          <p:cNvPr id="355" name="Google Shape;355;p45"/>
          <p:cNvGrpSpPr/>
          <p:nvPr/>
        </p:nvGrpSpPr>
        <p:grpSpPr>
          <a:xfrm>
            <a:off x="1515789" y="672951"/>
            <a:ext cx="1886629" cy="406793"/>
            <a:chOff x="1104310" y="4171215"/>
            <a:chExt cx="1536126" cy="406793"/>
          </a:xfrm>
        </p:grpSpPr>
        <p:pic>
          <p:nvPicPr>
            <p:cNvPr id="356" name="Google Shape;356;p45" descr="Stopwatch with solid fill"/>
            <p:cNvPicPr preferRelativeResize="0"/>
            <p:nvPr/>
          </p:nvPicPr>
          <p:blipFill rotWithShape="1">
            <a:blip r:embed="rId4">
              <a:alphaModFix/>
            </a:blip>
            <a:srcRect/>
            <a:stretch/>
          </p:blipFill>
          <p:spPr>
            <a:xfrm>
              <a:off x="1104310" y="4171215"/>
              <a:ext cx="406793" cy="406793"/>
            </a:xfrm>
            <a:prstGeom prst="rect">
              <a:avLst/>
            </a:prstGeom>
            <a:noFill/>
            <a:ln>
              <a:noFill/>
            </a:ln>
          </p:spPr>
        </p:pic>
        <p:sp>
          <p:nvSpPr>
            <p:cNvPr id="357" name="Google Shape;357;p45"/>
            <p:cNvSpPr txBox="1"/>
            <p:nvPr/>
          </p:nvSpPr>
          <p:spPr>
            <a:xfrm>
              <a:off x="1511103" y="4224570"/>
              <a:ext cx="1129333" cy="30005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IN" sz="1500" b="0" i="0" u="none" strike="noStrike" cap="none">
                  <a:solidFill>
                    <a:schemeClr val="lt1"/>
                  </a:solidFill>
                  <a:latin typeface="Arial"/>
                  <a:ea typeface="Arial"/>
                  <a:cs typeface="Arial"/>
                  <a:sym typeface="Arial"/>
                </a:rPr>
                <a:t>15-20 minutes</a:t>
              </a:r>
              <a:endParaRPr sz="1050" b="0" i="0" u="none" strike="noStrike" cap="none">
                <a:solidFill>
                  <a:schemeClr val="lt1"/>
                </a:solidFill>
                <a:latin typeface="Arial"/>
                <a:ea typeface="Arial"/>
                <a:cs typeface="Arial"/>
                <a:sym typeface="Arial"/>
              </a:endParaRPr>
            </a:p>
          </p:txBody>
        </p:sp>
      </p:grpSp>
      <p:sp>
        <p:nvSpPr>
          <p:cNvPr id="358" name="Google Shape;358;p45"/>
          <p:cNvSpPr txBox="1">
            <a:spLocks noGrp="1"/>
          </p:cNvSpPr>
          <p:nvPr>
            <p:ph type="sldNum" idx="12"/>
          </p:nvPr>
        </p:nvSpPr>
        <p:spPr>
          <a:xfrm>
            <a:off x="8556784" y="4749851"/>
            <a:ext cx="548775" cy="39352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700"/>
              <a:buNone/>
            </a:pPr>
            <a:fld id="{00000000-1234-1234-1234-123412341234}" type="slidenum">
              <a:rPr lang="en-IN"/>
              <a:t>18</a:t>
            </a:fld>
            <a:endParaRPr/>
          </a:p>
        </p:txBody>
      </p:sp>
      <p:sp>
        <p:nvSpPr>
          <p:cNvPr id="359" name="Google Shape;359;p45"/>
          <p:cNvSpPr txBox="1"/>
          <p:nvPr/>
        </p:nvSpPr>
        <p:spPr>
          <a:xfrm>
            <a:off x="705000" y="2654176"/>
            <a:ext cx="367588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Instructions:</a:t>
            </a:r>
            <a:endParaRPr/>
          </a:p>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 Check ISBN of the book is – 1501173219</a:t>
            </a:r>
            <a:endParaRPr/>
          </a:p>
          <a:p>
            <a:pPr marL="0" marR="0" lvl="0" indent="0" algn="l"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 Check publisher name is - Celadon Books</a:t>
            </a:r>
            <a:endParaRPr/>
          </a:p>
          <a:p>
            <a:pPr marL="0" marR="0" lvl="0" indent="0" algn="l"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 Check the cost is $23.00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6"/>
          <p:cNvSpPr txBox="1">
            <a:spLocks noGrp="1"/>
          </p:cNvSpPr>
          <p:nvPr>
            <p:ph type="title"/>
          </p:nvPr>
        </p:nvSpPr>
        <p:spPr>
          <a:xfrm>
            <a:off x="705000" y="1916700"/>
            <a:ext cx="8520525" cy="572625"/>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1800"/>
              <a:buNone/>
            </a:pPr>
            <a:r>
              <a:rPr lang="en-IN" sz="2400">
                <a:solidFill>
                  <a:schemeClr val="lt1"/>
                </a:solidFill>
              </a:rPr>
              <a:t>Testing in Agile – An Introduction</a:t>
            </a:r>
            <a:endParaRPr sz="2400">
              <a:solidFill>
                <a:schemeClr val="lt1"/>
              </a:solidFill>
            </a:endParaRPr>
          </a:p>
        </p:txBody>
      </p:sp>
      <p:pic>
        <p:nvPicPr>
          <p:cNvPr id="365" name="Google Shape;365;p46" descr="Newspaper with solid fill"/>
          <p:cNvPicPr preferRelativeResize="0"/>
          <p:nvPr/>
        </p:nvPicPr>
        <p:blipFill rotWithShape="1">
          <a:blip r:embed="rId3">
            <a:alphaModFix/>
          </a:blip>
          <a:srcRect/>
          <a:stretch/>
        </p:blipFill>
        <p:spPr>
          <a:xfrm>
            <a:off x="395487" y="692327"/>
            <a:ext cx="685800" cy="685800"/>
          </a:xfrm>
          <a:prstGeom prst="rect">
            <a:avLst/>
          </a:prstGeom>
          <a:noFill/>
          <a:ln>
            <a:noFill/>
          </a:ln>
        </p:spPr>
      </p:pic>
      <p:sp>
        <p:nvSpPr>
          <p:cNvPr id="366" name="Google Shape;366;p46"/>
          <p:cNvSpPr txBox="1">
            <a:spLocks noGrp="1"/>
          </p:cNvSpPr>
          <p:nvPr>
            <p:ph type="sldNum" idx="12"/>
          </p:nvPr>
        </p:nvSpPr>
        <p:spPr>
          <a:xfrm>
            <a:off x="8556784" y="4749851"/>
            <a:ext cx="548775" cy="39352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700"/>
              <a:buNone/>
            </a:pPr>
            <a:fld id="{00000000-1234-1234-1234-123412341234}" type="slidenum">
              <a:rPr lang="en-I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IN">
                <a:solidFill>
                  <a:schemeClr val="dk1"/>
                </a:solidFill>
              </a:rPr>
              <a:t>What is software testing?</a:t>
            </a:r>
            <a:endParaRPr>
              <a:solidFill>
                <a:schemeClr val="dk1"/>
              </a:solidFill>
            </a:endParaRPr>
          </a:p>
        </p:txBody>
      </p:sp>
      <p:sp>
        <p:nvSpPr>
          <p:cNvPr id="164" name="Google Shape;164;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solidFill>
                  <a:schemeClr val="dk1"/>
                </a:solidFill>
              </a:rPr>
              <a:t>2</a:t>
            </a:fld>
            <a:endParaRPr>
              <a:solidFill>
                <a:schemeClr val="dk1"/>
              </a:solidFill>
            </a:endParaRPr>
          </a:p>
        </p:txBody>
      </p:sp>
      <p:sp>
        <p:nvSpPr>
          <p:cNvPr id="165" name="Google Shape;165;p25"/>
          <p:cNvSpPr txBox="1">
            <a:spLocks noGrp="1"/>
          </p:cNvSpPr>
          <p:nvPr>
            <p:ph type="body" idx="1"/>
          </p:nvPr>
        </p:nvSpPr>
        <p:spPr>
          <a:xfrm>
            <a:off x="394889" y="1333451"/>
            <a:ext cx="4359688" cy="3416400"/>
          </a:xfrm>
          <a:prstGeom prst="rect">
            <a:avLst/>
          </a:prstGeom>
          <a:noFill/>
          <a:ln>
            <a:noFill/>
          </a:ln>
        </p:spPr>
        <p:txBody>
          <a:bodyPr spcFirstLastPara="1" wrap="square" lIns="91400" tIns="91400" rIns="91400" bIns="91400" anchor="t" anchorCtr="0">
            <a:noAutofit/>
          </a:bodyPr>
          <a:lstStyle/>
          <a:p>
            <a:pPr marL="457200" lvl="0" indent="-228600" algn="just" rtl="0">
              <a:lnSpc>
                <a:spcPct val="150000"/>
              </a:lnSpc>
              <a:spcBef>
                <a:spcPts val="0"/>
              </a:spcBef>
              <a:spcAft>
                <a:spcPts val="0"/>
              </a:spcAft>
              <a:buSzPts val="1500"/>
              <a:buNone/>
            </a:pPr>
            <a:r>
              <a:rPr lang="en-IN" sz="1400"/>
              <a:t>Software testing is the act of:</a:t>
            </a:r>
            <a:endParaRPr/>
          </a:p>
          <a:p>
            <a:pPr marL="514350" lvl="0" indent="-285750" algn="just" rtl="0">
              <a:lnSpc>
                <a:spcPct val="150000"/>
              </a:lnSpc>
              <a:spcBef>
                <a:spcPts val="0"/>
              </a:spcBef>
              <a:spcAft>
                <a:spcPts val="0"/>
              </a:spcAft>
              <a:buSzPts val="1500"/>
              <a:buFont typeface="Arial"/>
              <a:buChar char="•"/>
            </a:pPr>
            <a:r>
              <a:rPr lang="en-IN" sz="1400"/>
              <a:t>Examining the artifacts and the behavior of the software under test by validation and verification. </a:t>
            </a:r>
            <a:endParaRPr/>
          </a:p>
          <a:p>
            <a:pPr marL="514350" lvl="0" indent="-285750" algn="just" rtl="0">
              <a:lnSpc>
                <a:spcPct val="150000"/>
              </a:lnSpc>
              <a:spcBef>
                <a:spcPts val="0"/>
              </a:spcBef>
              <a:spcAft>
                <a:spcPts val="0"/>
              </a:spcAft>
              <a:buSzPts val="1500"/>
              <a:buFont typeface="Arial"/>
              <a:buChar char="•"/>
            </a:pPr>
            <a:r>
              <a:rPr lang="en-IN" sz="1400"/>
              <a:t>Software testing can also  provide an objective, independent view of the software to allow the business to appreciate and understand the risks of software implementation.</a:t>
            </a:r>
            <a:endParaRPr/>
          </a:p>
          <a:p>
            <a:pPr marL="457200" lvl="0" indent="-228600" algn="just" rtl="0">
              <a:lnSpc>
                <a:spcPct val="150000"/>
              </a:lnSpc>
              <a:spcBef>
                <a:spcPts val="0"/>
              </a:spcBef>
              <a:spcAft>
                <a:spcPts val="0"/>
              </a:spcAft>
              <a:buSzPts val="1500"/>
              <a:buNone/>
            </a:pPr>
            <a:endParaRPr sz="1400"/>
          </a:p>
          <a:p>
            <a:pPr marL="457200" lvl="0" indent="-228600" algn="just" rtl="0">
              <a:lnSpc>
                <a:spcPct val="150000"/>
              </a:lnSpc>
              <a:spcBef>
                <a:spcPts val="0"/>
              </a:spcBef>
              <a:spcAft>
                <a:spcPts val="0"/>
              </a:spcAft>
              <a:buSzPts val="1500"/>
              <a:buNone/>
            </a:pPr>
            <a:r>
              <a:rPr lang="en-IN" sz="1400" i="1"/>
              <a:t>- Wikipedia</a:t>
            </a:r>
            <a:endParaRPr sz="1400" i="1"/>
          </a:p>
        </p:txBody>
      </p:sp>
      <p:pic>
        <p:nvPicPr>
          <p:cNvPr id="166" name="Google Shape;166;p25"/>
          <p:cNvPicPr preferRelativeResize="0"/>
          <p:nvPr/>
        </p:nvPicPr>
        <p:blipFill rotWithShape="1">
          <a:blip r:embed="rId3">
            <a:alphaModFix/>
          </a:blip>
          <a:srcRect l="-2301" t="22436" r="2301" b="9009"/>
          <a:stretch/>
        </p:blipFill>
        <p:spPr>
          <a:xfrm>
            <a:off x="4740350" y="1426463"/>
            <a:ext cx="4008761" cy="21906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7"/>
          <p:cNvSpPr txBox="1">
            <a:spLocks noGrp="1"/>
          </p:cNvSpPr>
          <p:nvPr>
            <p:ph type="title"/>
          </p:nvPr>
        </p:nvSpPr>
        <p:spPr>
          <a:xfrm>
            <a:off x="613700" y="714275"/>
            <a:ext cx="8253225" cy="3141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3200"/>
              <a:buNone/>
            </a:pPr>
            <a:r>
              <a:rPr lang="en-IN">
                <a:latin typeface="Helvetica Neue"/>
                <a:ea typeface="Helvetica Neue"/>
                <a:cs typeface="Helvetica Neue"/>
                <a:sym typeface="Helvetica Neue"/>
              </a:rPr>
              <a:t>Agile Testing vs Traditional Testing</a:t>
            </a:r>
            <a:endParaRPr>
              <a:latin typeface="Helvetica Neue"/>
              <a:ea typeface="Helvetica Neue"/>
              <a:cs typeface="Helvetica Neue"/>
              <a:sym typeface="Helvetica Neue"/>
            </a:endParaRPr>
          </a:p>
        </p:txBody>
      </p:sp>
      <p:pic>
        <p:nvPicPr>
          <p:cNvPr id="372" name="Google Shape;372;p47" descr="Why Is Automated Regression Testing Important in Agile?"/>
          <p:cNvPicPr preferRelativeResize="0"/>
          <p:nvPr/>
        </p:nvPicPr>
        <p:blipFill rotWithShape="1">
          <a:blip r:embed="rId3">
            <a:alphaModFix/>
          </a:blip>
          <a:srcRect t="16344" b="62019"/>
          <a:stretch/>
        </p:blipFill>
        <p:spPr>
          <a:xfrm>
            <a:off x="714373" y="1388745"/>
            <a:ext cx="7339489" cy="857250"/>
          </a:xfrm>
          <a:prstGeom prst="rect">
            <a:avLst/>
          </a:prstGeom>
          <a:noFill/>
          <a:ln>
            <a:noFill/>
          </a:ln>
        </p:spPr>
      </p:pic>
      <p:pic>
        <p:nvPicPr>
          <p:cNvPr id="373" name="Google Shape;373;p47" descr="Why Is Automated Regression Testing Important in Agile?"/>
          <p:cNvPicPr preferRelativeResize="0"/>
          <p:nvPr/>
        </p:nvPicPr>
        <p:blipFill rotWithShape="1">
          <a:blip r:embed="rId3">
            <a:alphaModFix/>
          </a:blip>
          <a:srcRect t="57048" b="3373"/>
          <a:stretch/>
        </p:blipFill>
        <p:spPr>
          <a:xfrm>
            <a:off x="238601" y="2897505"/>
            <a:ext cx="8786813" cy="1877378"/>
          </a:xfrm>
          <a:prstGeom prst="rect">
            <a:avLst/>
          </a:prstGeom>
          <a:noFill/>
          <a:ln>
            <a:noFill/>
          </a:ln>
        </p:spPr>
      </p:pic>
      <p:cxnSp>
        <p:nvCxnSpPr>
          <p:cNvPr id="374" name="Google Shape;374;p47"/>
          <p:cNvCxnSpPr/>
          <p:nvPr/>
        </p:nvCxnSpPr>
        <p:spPr>
          <a:xfrm>
            <a:off x="342900" y="2648903"/>
            <a:ext cx="8169593" cy="0"/>
          </a:xfrm>
          <a:prstGeom prst="straightConnector1">
            <a:avLst/>
          </a:prstGeom>
          <a:noFill/>
          <a:ln w="9525" cap="flat" cmpd="sng">
            <a:solidFill>
              <a:schemeClr val="dk1"/>
            </a:solidFill>
            <a:prstDash val="lgDash"/>
            <a:round/>
            <a:headEnd type="none" w="sm" len="sm"/>
            <a:tailEnd type="none" w="sm" len="sm"/>
          </a:ln>
        </p:spPr>
      </p:cxnSp>
      <p:sp>
        <p:nvSpPr>
          <p:cNvPr id="375" name="Google Shape;375;p47"/>
          <p:cNvSpPr txBox="1">
            <a:spLocks noGrp="1"/>
          </p:cNvSpPr>
          <p:nvPr>
            <p:ph type="sldNum" idx="12"/>
          </p:nvPr>
        </p:nvSpPr>
        <p:spPr>
          <a:xfrm>
            <a:off x="8556784" y="4749851"/>
            <a:ext cx="548775" cy="39352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700"/>
              <a:buNone/>
            </a:pPr>
            <a:fld id="{00000000-1234-1234-1234-123412341234}" type="slidenum">
              <a:rPr lang="en-IN">
                <a:solidFill>
                  <a:schemeClr val="dk1"/>
                </a:solidFill>
              </a:rPr>
              <a:t>20</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Clr>
                <a:schemeClr val="dk1"/>
              </a:buClr>
              <a:buSzPts val="2000"/>
              <a:buNone/>
            </a:pPr>
            <a:r>
              <a:rPr lang="en-IN"/>
              <a:t>Shift left – why?</a:t>
            </a:r>
            <a:endParaRPr/>
          </a:p>
        </p:txBody>
      </p:sp>
      <p:sp>
        <p:nvSpPr>
          <p:cNvPr id="381" name="Google Shape;381;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solidFill>
                  <a:schemeClr val="dk1"/>
                </a:solidFill>
              </a:rPr>
              <a:t>21</a:t>
            </a:fld>
            <a:endParaRPr>
              <a:solidFill>
                <a:schemeClr val="dk1"/>
              </a:solidFill>
            </a:endParaRPr>
          </a:p>
        </p:txBody>
      </p:sp>
      <p:pic>
        <p:nvPicPr>
          <p:cNvPr id="382" name="Google Shape;382;p48" descr="Shift Left Testing: Approach, Strategy &amp; Benefits | BrowserStack"/>
          <p:cNvPicPr preferRelativeResize="0"/>
          <p:nvPr/>
        </p:nvPicPr>
        <p:blipFill rotWithShape="1">
          <a:blip r:embed="rId3">
            <a:alphaModFix/>
          </a:blip>
          <a:srcRect l="5040"/>
          <a:stretch/>
        </p:blipFill>
        <p:spPr>
          <a:xfrm>
            <a:off x="134867" y="1148239"/>
            <a:ext cx="3655473" cy="1924757"/>
          </a:xfrm>
          <a:prstGeom prst="rect">
            <a:avLst/>
          </a:prstGeom>
          <a:noFill/>
          <a:ln>
            <a:noFill/>
          </a:ln>
        </p:spPr>
      </p:pic>
      <p:pic>
        <p:nvPicPr>
          <p:cNvPr id="383" name="Google Shape;383;p48"/>
          <p:cNvPicPr preferRelativeResize="0"/>
          <p:nvPr/>
        </p:nvPicPr>
        <p:blipFill rotWithShape="1">
          <a:blip r:embed="rId4">
            <a:alphaModFix/>
          </a:blip>
          <a:srcRect l="7211" r="6693"/>
          <a:stretch/>
        </p:blipFill>
        <p:spPr>
          <a:xfrm>
            <a:off x="4017279" y="1093443"/>
            <a:ext cx="4823911" cy="1979553"/>
          </a:xfrm>
          <a:prstGeom prst="rect">
            <a:avLst/>
          </a:prstGeom>
          <a:noFill/>
          <a:ln>
            <a:noFill/>
          </a:ln>
        </p:spPr>
      </p:pic>
      <p:cxnSp>
        <p:nvCxnSpPr>
          <p:cNvPr id="384" name="Google Shape;384;p48"/>
          <p:cNvCxnSpPr/>
          <p:nvPr/>
        </p:nvCxnSpPr>
        <p:spPr>
          <a:xfrm>
            <a:off x="3903809" y="599270"/>
            <a:ext cx="0" cy="2743925"/>
          </a:xfrm>
          <a:prstGeom prst="straightConnector1">
            <a:avLst/>
          </a:prstGeom>
          <a:noFill/>
          <a:ln w="9525" cap="flat" cmpd="sng">
            <a:solidFill>
              <a:srgbClr val="3E3E3E"/>
            </a:solidFill>
            <a:prstDash val="dash"/>
            <a:round/>
            <a:headEnd type="none" w="sm" len="sm"/>
            <a:tailEnd type="none" w="sm" len="sm"/>
          </a:ln>
        </p:spPr>
      </p:cxnSp>
      <p:grpSp>
        <p:nvGrpSpPr>
          <p:cNvPr id="385" name="Google Shape;385;p48"/>
          <p:cNvGrpSpPr/>
          <p:nvPr/>
        </p:nvGrpSpPr>
        <p:grpSpPr>
          <a:xfrm>
            <a:off x="1180213" y="3214423"/>
            <a:ext cx="7803744" cy="1779293"/>
            <a:chOff x="1180213" y="3214423"/>
            <a:chExt cx="7803744" cy="1779293"/>
          </a:xfrm>
        </p:grpSpPr>
        <p:pic>
          <p:nvPicPr>
            <p:cNvPr id="386" name="Google Shape;386;p48"/>
            <p:cNvPicPr preferRelativeResize="0"/>
            <p:nvPr/>
          </p:nvPicPr>
          <p:blipFill rotWithShape="1">
            <a:blip r:embed="rId5">
              <a:alphaModFix/>
            </a:blip>
            <a:srcRect/>
            <a:stretch/>
          </p:blipFill>
          <p:spPr>
            <a:xfrm>
              <a:off x="1180213" y="3214423"/>
              <a:ext cx="6326374" cy="1779293"/>
            </a:xfrm>
            <a:prstGeom prst="rect">
              <a:avLst/>
            </a:prstGeom>
            <a:noFill/>
            <a:ln>
              <a:noFill/>
            </a:ln>
          </p:spPr>
        </p:pic>
        <p:sp>
          <p:nvSpPr>
            <p:cNvPr id="387" name="Google Shape;387;p48"/>
            <p:cNvSpPr txBox="1"/>
            <p:nvPr/>
          </p:nvSpPr>
          <p:spPr>
            <a:xfrm>
              <a:off x="7623544" y="3875227"/>
              <a:ext cx="1360413"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000" b="0" i="0" u="none" strike="noStrike" cap="none">
                  <a:solidFill>
                    <a:srgbClr val="1D1D1D"/>
                  </a:solidFill>
                  <a:latin typeface="Open Sans"/>
                  <a:ea typeface="Open Sans"/>
                  <a:cs typeface="Open Sans"/>
                  <a:sym typeface="Open Sans"/>
                </a:rPr>
                <a:t>A research by Ponemon Institute, in 2017</a:t>
              </a:r>
              <a:endParaRPr sz="10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4"/>
          <p:cNvSpPr txBox="1">
            <a:spLocks noGrp="1"/>
          </p:cNvSpPr>
          <p:nvPr>
            <p:ph type="title"/>
          </p:nvPr>
        </p:nvSpPr>
        <p:spPr>
          <a:xfrm>
            <a:off x="705000" y="1916700"/>
            <a:ext cx="8520600" cy="9933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r>
              <a:rPr lang="en-IN">
                <a:solidFill>
                  <a:schemeClr val="lt1"/>
                </a:solidFill>
              </a:rPr>
              <a:t>Software Testing Tools and Techniques</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5"/>
          <p:cNvSpPr txBox="1">
            <a:spLocks noGrp="1"/>
          </p:cNvSpPr>
          <p:nvPr>
            <p:ph type="title"/>
          </p:nvPr>
        </p:nvSpPr>
        <p:spPr>
          <a:xfrm>
            <a:off x="613700" y="714275"/>
            <a:ext cx="8253300" cy="314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000"/>
              <a:buFont typeface="Georgia"/>
              <a:buNone/>
            </a:pPr>
            <a:r>
              <a:rPr lang="en-IN"/>
              <a:t>Manual Testing</a:t>
            </a:r>
            <a:endParaRPr/>
          </a:p>
        </p:txBody>
      </p:sp>
      <p:sp>
        <p:nvSpPr>
          <p:cNvPr id="664" name="Google Shape;664;p65"/>
          <p:cNvSpPr txBox="1">
            <a:spLocks noGrp="1"/>
          </p:cNvSpPr>
          <p:nvPr>
            <p:ph type="subTitle" idx="1"/>
          </p:nvPr>
        </p:nvSpPr>
        <p:spPr>
          <a:xfrm>
            <a:off x="613700" y="1143000"/>
            <a:ext cx="7625100" cy="30585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In manual testing , testers manually execute test cases without using any automation tools. </a:t>
            </a:r>
            <a:endParaRPr sz="1200">
              <a:solidFill>
                <a:srgbClr val="000000"/>
              </a:solidFill>
              <a:latin typeface="Montserrat"/>
              <a:ea typeface="Montserrat"/>
              <a:cs typeface="Montserrat"/>
              <a:sym typeface="Montserrat"/>
            </a:endParaRPr>
          </a:p>
          <a:p>
            <a:pPr marL="457200" marR="0" lvl="0" indent="-304800" algn="l" rtl="0">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It requires a tester to play the role of an end user.</a:t>
            </a:r>
            <a:endParaRPr sz="1200">
              <a:solidFill>
                <a:srgbClr val="000000"/>
              </a:solidFill>
              <a:latin typeface="Montserrat"/>
              <a:ea typeface="Montserrat"/>
              <a:cs typeface="Montserrat"/>
              <a:sym typeface="Montserrat"/>
            </a:endParaRPr>
          </a:p>
          <a:p>
            <a:pPr marL="457200" marR="0" lvl="0" indent="-304800" algn="l" rtl="0">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 Any new application must be manually tested before its testing can be automated. </a:t>
            </a:r>
            <a:endParaRPr sz="1200">
              <a:solidFill>
                <a:srgbClr val="000000"/>
              </a:solidFill>
              <a:latin typeface="Montserrat"/>
              <a:ea typeface="Montserrat"/>
              <a:cs typeface="Montserrat"/>
              <a:sym typeface="Montserrat"/>
            </a:endParaRPr>
          </a:p>
          <a:p>
            <a:pPr marL="457200" marR="0" lvl="0" indent="-304800" algn="l" rtl="0">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Manual testing requires more effort, but is necessary to check automation feasibility.</a:t>
            </a:r>
            <a:endParaRPr sz="1200">
              <a:solidFill>
                <a:srgbClr val="000000"/>
              </a:solidFill>
              <a:latin typeface="Montserrat"/>
              <a:ea typeface="Montserrat"/>
              <a:cs typeface="Montserrat"/>
              <a:sym typeface="Montserrat"/>
            </a:endParaRPr>
          </a:p>
          <a:p>
            <a:pPr marL="457200" marR="0" lvl="0" indent="-304800" algn="l" rtl="0">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Manual testing does not require knowledge of any testing tool. </a:t>
            </a:r>
            <a:endParaRPr sz="1200">
              <a:solidFill>
                <a:srgbClr val="000000"/>
              </a:solidFill>
              <a:latin typeface="Montserrat"/>
              <a:ea typeface="Montserrat"/>
              <a:cs typeface="Montserrat"/>
              <a:sym typeface="Montserrat"/>
            </a:endParaRPr>
          </a:p>
          <a:p>
            <a:pPr marL="457200" marR="0" lvl="0" indent="-304800" algn="l" rtl="0">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One key software testing principle is </a:t>
            </a:r>
            <a:r>
              <a:rPr lang="en-IN" sz="1200" b="1" i="1">
                <a:solidFill>
                  <a:srgbClr val="000000"/>
                </a:solidFill>
                <a:latin typeface="Montserrat"/>
                <a:ea typeface="Montserrat"/>
                <a:cs typeface="Montserrat"/>
                <a:sym typeface="Montserrat"/>
              </a:rPr>
              <a:t>100% Automation is not possible</a:t>
            </a:r>
            <a:r>
              <a:rPr lang="en-IN" sz="1200">
                <a:solidFill>
                  <a:srgbClr val="000000"/>
                </a:solidFill>
                <a:latin typeface="Montserrat"/>
                <a:ea typeface="Montserrat"/>
                <a:cs typeface="Montserrat"/>
                <a:sym typeface="Montserrat"/>
              </a:rPr>
              <a:t> making manual testing imperative and important. </a:t>
            </a:r>
            <a:endParaRPr sz="1200">
              <a:solidFill>
                <a:srgbClr val="000000"/>
              </a:solidFill>
              <a:latin typeface="Montserrat"/>
              <a:ea typeface="Montserrat"/>
              <a:cs typeface="Montserrat"/>
              <a:sym typeface="Montserrat"/>
            </a:endParaRPr>
          </a:p>
          <a:p>
            <a:pPr marL="365760" lvl="0" indent="-129032" algn="l" rtl="0">
              <a:spcBef>
                <a:spcPts val="1000"/>
              </a:spcBef>
              <a:spcAft>
                <a:spcPts val="0"/>
              </a:spcAft>
              <a:buSzPts val="2000"/>
              <a:buNone/>
            </a:pP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8"/>
          <p:cNvSpPr txBox="1">
            <a:spLocks noGrp="1"/>
          </p:cNvSpPr>
          <p:nvPr>
            <p:ph type="title"/>
          </p:nvPr>
        </p:nvSpPr>
        <p:spPr>
          <a:xfrm>
            <a:off x="613700" y="714275"/>
            <a:ext cx="8253300" cy="314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000"/>
              <a:buFont typeface="Trebuchet MS"/>
              <a:buNone/>
            </a:pPr>
            <a:r>
              <a:rPr lang="en-IN"/>
              <a:t>Why Automated Testing?</a:t>
            </a:r>
            <a:endParaRPr/>
          </a:p>
        </p:txBody>
      </p:sp>
      <p:sp>
        <p:nvSpPr>
          <p:cNvPr id="684" name="Google Shape;684;p68"/>
          <p:cNvSpPr txBox="1">
            <a:spLocks noGrp="1"/>
          </p:cNvSpPr>
          <p:nvPr>
            <p:ph type="subTitle" idx="1"/>
          </p:nvPr>
        </p:nvSpPr>
        <p:spPr>
          <a:xfrm>
            <a:off x="613700" y="1028375"/>
            <a:ext cx="7625100" cy="31731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2800"/>
              <a:buNone/>
            </a:pPr>
            <a:r>
              <a:rPr lang="en-IN"/>
              <a:t> </a:t>
            </a:r>
            <a:endParaRPr/>
          </a:p>
          <a:p>
            <a:pPr marL="457200" marR="0" lvl="0" indent="-304800" algn="l" rtl="0">
              <a:lnSpc>
                <a:spcPct val="115000"/>
              </a:lnSpc>
              <a:spcBef>
                <a:spcPts val="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Challenging to test multilingual sites/interfaces manually.</a:t>
            </a:r>
            <a:endParaRPr sz="1200">
              <a:solidFill>
                <a:srgbClr val="000000"/>
              </a:solidFill>
              <a:latin typeface="Montserrat"/>
              <a:ea typeface="Montserrat"/>
              <a:cs typeface="Montserrat"/>
              <a:sym typeface="Montserrat"/>
            </a:endParaRPr>
          </a:p>
          <a:p>
            <a:pPr marL="457200" marR="0" lvl="0" indent="-304800" algn="l" rtl="0">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Does not require human intervention.</a:t>
            </a:r>
            <a:endParaRPr sz="1200">
              <a:solidFill>
                <a:srgbClr val="000000"/>
              </a:solidFill>
              <a:latin typeface="Montserrat"/>
              <a:ea typeface="Montserrat"/>
              <a:cs typeface="Montserrat"/>
              <a:sym typeface="Montserrat"/>
            </a:endParaRPr>
          </a:p>
          <a:p>
            <a:pPr marL="457200" marR="0" lvl="0" indent="-304800" algn="l" rtl="0">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Increases  speed of test execution.</a:t>
            </a:r>
            <a:endParaRPr sz="1200">
              <a:solidFill>
                <a:srgbClr val="000000"/>
              </a:solidFill>
              <a:latin typeface="Montserrat"/>
              <a:ea typeface="Montserrat"/>
              <a:cs typeface="Montserrat"/>
              <a:sym typeface="Montserrat"/>
            </a:endParaRPr>
          </a:p>
          <a:p>
            <a:pPr marL="457200" marR="0" lvl="0" indent="-304800" algn="l" rtl="0">
              <a:lnSpc>
                <a:spcPct val="115000"/>
              </a:lnSpc>
              <a:spcBef>
                <a:spcPts val="1000"/>
              </a:spcBef>
              <a:spcAft>
                <a:spcPts val="0"/>
              </a:spcAft>
              <a:buClr>
                <a:srgbClr val="000000"/>
              </a:buClr>
              <a:buSzPts val="1200"/>
              <a:buFont typeface="Montserrat"/>
              <a:buChar char="●"/>
            </a:pPr>
            <a:r>
              <a:rPr lang="en-IN" sz="1200">
                <a:solidFill>
                  <a:srgbClr val="000000"/>
                </a:solidFill>
                <a:latin typeface="Montserrat"/>
                <a:ea typeface="Montserrat"/>
                <a:cs typeface="Montserrat"/>
                <a:sym typeface="Montserrat"/>
              </a:rPr>
              <a:t>Increase test coverage exponentially.</a:t>
            </a:r>
            <a:endParaRPr sz="1200">
              <a:solidFill>
                <a:srgbClr val="000000"/>
              </a:solidFill>
              <a:latin typeface="Montserrat"/>
              <a:ea typeface="Montserrat"/>
              <a:cs typeface="Montserrat"/>
              <a:sym typeface="Montserrat"/>
            </a:endParaRPr>
          </a:p>
          <a:p>
            <a:pPr marL="457200" marR="0" lvl="0" indent="-304800" algn="l" rtl="0">
              <a:lnSpc>
                <a:spcPct val="115000"/>
              </a:lnSpc>
              <a:spcBef>
                <a:spcPts val="1000"/>
              </a:spcBef>
              <a:spcAft>
                <a:spcPts val="1000"/>
              </a:spcAft>
              <a:buClr>
                <a:srgbClr val="000000"/>
              </a:buClr>
              <a:buSzPts val="1200"/>
              <a:buFont typeface="Montserrat"/>
              <a:buChar char="●"/>
            </a:pPr>
            <a:r>
              <a:rPr lang="en-IN" sz="1200">
                <a:solidFill>
                  <a:srgbClr val="000000"/>
                </a:solidFill>
                <a:latin typeface="Montserrat"/>
                <a:ea typeface="Montserrat"/>
                <a:cs typeface="Montserrat"/>
                <a:sym typeface="Montserrat"/>
              </a:rPr>
              <a:t>Manual testing can become boring for testers and hence is error prone.</a:t>
            </a:r>
            <a:endParaRPr sz="1200">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9"/>
          <p:cNvSpPr txBox="1">
            <a:spLocks noGrp="1"/>
          </p:cNvSpPr>
          <p:nvPr>
            <p:ph type="title"/>
          </p:nvPr>
        </p:nvSpPr>
        <p:spPr>
          <a:xfrm>
            <a:off x="613700" y="714275"/>
            <a:ext cx="8253300" cy="3141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ct val="155000"/>
              <a:buFont typeface="Trebuchet MS"/>
              <a:buNone/>
            </a:pPr>
            <a:r>
              <a:rPr lang="en-IN"/>
              <a:t>Automation Testing vs. Manual Testing</a:t>
            </a:r>
            <a:endParaRPr/>
          </a:p>
        </p:txBody>
      </p:sp>
      <p:graphicFrame>
        <p:nvGraphicFramePr>
          <p:cNvPr id="690" name="Google Shape;690;p69"/>
          <p:cNvGraphicFramePr/>
          <p:nvPr/>
        </p:nvGraphicFramePr>
        <p:xfrm>
          <a:off x="613700" y="1200151"/>
          <a:ext cx="8073100" cy="3735856"/>
        </p:xfrm>
        <a:graphic>
          <a:graphicData uri="http://schemas.openxmlformats.org/drawingml/2006/table">
            <a:tbl>
              <a:tblPr firstRow="1" bandRow="1">
                <a:noFill/>
                <a:tableStyleId>{4B9680E1-7209-4269-A982-BC53EC76F84D}</a:tableStyleId>
              </a:tblPr>
              <a:tblGrid>
                <a:gridCol w="4036550">
                  <a:extLst>
                    <a:ext uri="{9D8B030D-6E8A-4147-A177-3AD203B41FA5}">
                      <a16:colId xmlns:a16="http://schemas.microsoft.com/office/drawing/2014/main" val="20000"/>
                    </a:ext>
                  </a:extLst>
                </a:gridCol>
                <a:gridCol w="4036550">
                  <a:extLst>
                    <a:ext uri="{9D8B030D-6E8A-4147-A177-3AD203B41FA5}">
                      <a16:colId xmlns:a16="http://schemas.microsoft.com/office/drawing/2014/main" val="20001"/>
                    </a:ext>
                  </a:extLst>
                </a:gridCol>
              </a:tblGrid>
              <a:tr h="333725">
                <a:tc>
                  <a:txBody>
                    <a:bodyPr/>
                    <a:lstStyle/>
                    <a:p>
                      <a:pPr marL="0" marR="0" lvl="0" indent="0" algn="l" rtl="0">
                        <a:lnSpc>
                          <a:spcPct val="115000"/>
                        </a:lnSpc>
                        <a:spcBef>
                          <a:spcPts val="0"/>
                        </a:spcBef>
                        <a:spcAft>
                          <a:spcPts val="0"/>
                        </a:spcAft>
                        <a:buNone/>
                      </a:pPr>
                      <a:r>
                        <a:rPr lang="en-IN" sz="1200" u="none" strike="noStrike" cap="none">
                          <a:solidFill>
                            <a:schemeClr val="lt1"/>
                          </a:solidFill>
                          <a:latin typeface="Montserrat"/>
                          <a:ea typeface="Montserrat"/>
                          <a:cs typeface="Montserrat"/>
                          <a:sym typeface="Montserrat"/>
                        </a:rPr>
                        <a:t>Automation Testing</a:t>
                      </a:r>
                      <a:endParaRPr sz="1200">
                        <a:latin typeface="Montserrat"/>
                        <a:ea typeface="Montserrat"/>
                        <a:cs typeface="Montserrat"/>
                        <a:sym typeface="Montserrat"/>
                      </a:endParaRPr>
                    </a:p>
                  </a:txBody>
                  <a:tcPr marL="91450" marR="91450" marT="34300" marB="34300">
                    <a:solidFill>
                      <a:srgbClr val="666666"/>
                    </a:solidFill>
                  </a:tcPr>
                </a:tc>
                <a:tc>
                  <a:txBody>
                    <a:bodyPr/>
                    <a:lstStyle/>
                    <a:p>
                      <a:pPr marL="0" marR="0" lvl="0" indent="0" algn="l" rtl="0">
                        <a:lnSpc>
                          <a:spcPct val="115000"/>
                        </a:lnSpc>
                        <a:spcBef>
                          <a:spcPts val="0"/>
                        </a:spcBef>
                        <a:spcAft>
                          <a:spcPts val="0"/>
                        </a:spcAft>
                        <a:buNone/>
                      </a:pPr>
                      <a:r>
                        <a:rPr lang="en-IN" sz="1200">
                          <a:solidFill>
                            <a:schemeClr val="lt1"/>
                          </a:solidFill>
                          <a:latin typeface="Montserrat"/>
                          <a:ea typeface="Montserrat"/>
                          <a:cs typeface="Montserrat"/>
                          <a:sym typeface="Montserrat"/>
                        </a:rPr>
                        <a:t>Manual Testing</a:t>
                      </a:r>
                      <a:endParaRPr sz="1200">
                        <a:latin typeface="Montserrat"/>
                        <a:ea typeface="Montserrat"/>
                        <a:cs typeface="Montserrat"/>
                        <a:sym typeface="Montserrat"/>
                      </a:endParaRPr>
                    </a:p>
                  </a:txBody>
                  <a:tcPr marL="91450" marR="91450" marT="34300" marB="34300">
                    <a:solidFill>
                      <a:srgbClr val="666666"/>
                    </a:solidFill>
                  </a:tcPr>
                </a:tc>
                <a:extLst>
                  <a:ext uri="{0D108BD9-81ED-4DB2-BD59-A6C34878D82A}">
                    <a16:rowId xmlns:a16="http://schemas.microsoft.com/office/drawing/2014/main" val="10000"/>
                  </a:ext>
                </a:extLst>
              </a:tr>
              <a:tr h="467225">
                <a:tc>
                  <a:txBody>
                    <a:bodyPr/>
                    <a:lstStyle/>
                    <a:p>
                      <a:pPr marL="0" marR="0" lvl="0" indent="0" algn="l" rtl="0">
                        <a:lnSpc>
                          <a:spcPct val="115000"/>
                        </a:lnSpc>
                        <a:spcBef>
                          <a:spcPts val="0"/>
                        </a:spcBef>
                        <a:spcAft>
                          <a:spcPts val="0"/>
                        </a:spcAft>
                        <a:buNone/>
                      </a:pPr>
                      <a:r>
                        <a:rPr lang="en-IN" sz="1200">
                          <a:solidFill>
                            <a:schemeClr val="dk1"/>
                          </a:solidFill>
                          <a:latin typeface="Montserrat"/>
                          <a:ea typeface="Montserrat"/>
                          <a:cs typeface="Montserrat"/>
                          <a:sym typeface="Montserrat"/>
                        </a:rPr>
                        <a:t>Perform </a:t>
                      </a:r>
                      <a:r>
                        <a:rPr lang="en-IN" sz="1200" b="1">
                          <a:solidFill>
                            <a:schemeClr val="dk1"/>
                          </a:solidFill>
                          <a:latin typeface="Montserrat"/>
                          <a:ea typeface="Montserrat"/>
                          <a:cs typeface="Montserrat"/>
                          <a:sym typeface="Montserrat"/>
                        </a:rPr>
                        <a:t>same operation </a:t>
                      </a:r>
                      <a:r>
                        <a:rPr lang="en-IN" sz="1200">
                          <a:solidFill>
                            <a:schemeClr val="dk1"/>
                          </a:solidFill>
                          <a:latin typeface="Montserrat"/>
                          <a:ea typeface="Montserrat"/>
                          <a:cs typeface="Montserrat"/>
                          <a:sym typeface="Montserrat"/>
                        </a:rPr>
                        <a:t>each time</a:t>
                      </a:r>
                      <a:endParaRPr sz="1200">
                        <a:latin typeface="Montserrat"/>
                        <a:ea typeface="Montserrat"/>
                        <a:cs typeface="Montserrat"/>
                        <a:sym typeface="Montserrat"/>
                      </a:endParaRPr>
                    </a:p>
                  </a:txBody>
                  <a:tcPr marL="91450" marR="91450" marT="34300" marB="34300">
                    <a:solidFill>
                      <a:srgbClr val="EFEFEF"/>
                    </a:solidFill>
                  </a:tcPr>
                </a:tc>
                <a:tc>
                  <a:txBody>
                    <a:bodyPr/>
                    <a:lstStyle/>
                    <a:p>
                      <a:pPr marL="0" marR="0" lvl="0" indent="0" algn="l" rtl="0">
                        <a:lnSpc>
                          <a:spcPct val="115000"/>
                        </a:lnSpc>
                        <a:spcBef>
                          <a:spcPts val="0"/>
                        </a:spcBef>
                        <a:spcAft>
                          <a:spcPts val="0"/>
                        </a:spcAft>
                        <a:buClr>
                          <a:schemeClr val="dk1"/>
                        </a:buClr>
                        <a:buSzPts val="1400"/>
                        <a:buFont typeface="Georgia"/>
                        <a:buNone/>
                      </a:pPr>
                      <a:r>
                        <a:rPr lang="en-IN" sz="1200">
                          <a:solidFill>
                            <a:schemeClr val="dk1"/>
                          </a:solidFill>
                          <a:latin typeface="Montserrat"/>
                          <a:ea typeface="Montserrat"/>
                          <a:cs typeface="Montserrat"/>
                          <a:sym typeface="Montserrat"/>
                        </a:rPr>
                        <a:t>Test execution is </a:t>
                      </a:r>
                      <a:r>
                        <a:rPr lang="en-IN" sz="1200" b="1">
                          <a:solidFill>
                            <a:schemeClr val="dk1"/>
                          </a:solidFill>
                          <a:latin typeface="Montserrat"/>
                          <a:ea typeface="Montserrat"/>
                          <a:cs typeface="Montserrat"/>
                          <a:sym typeface="Montserrat"/>
                        </a:rPr>
                        <a:t>not accurate all the time</a:t>
                      </a:r>
                      <a:r>
                        <a:rPr lang="en-IN" sz="1200" b="1">
                          <a:latin typeface="Montserrat"/>
                          <a:ea typeface="Montserrat"/>
                          <a:cs typeface="Montserrat"/>
                          <a:sym typeface="Montserrat"/>
                        </a:rPr>
                        <a:t>,</a:t>
                      </a:r>
                      <a:r>
                        <a:rPr lang="en-IN" sz="1200">
                          <a:solidFill>
                            <a:schemeClr val="dk1"/>
                          </a:solidFill>
                          <a:latin typeface="Montserrat"/>
                          <a:ea typeface="Montserrat"/>
                          <a:cs typeface="Montserrat"/>
                          <a:sym typeface="Montserrat"/>
                        </a:rPr>
                        <a:t> </a:t>
                      </a:r>
                      <a:r>
                        <a:rPr lang="en-IN" sz="1200">
                          <a:latin typeface="Montserrat"/>
                          <a:ea typeface="Montserrat"/>
                          <a:cs typeface="Montserrat"/>
                          <a:sym typeface="Montserrat"/>
                        </a:rPr>
                        <a:t>h</a:t>
                      </a:r>
                      <a:r>
                        <a:rPr lang="en-IN" sz="1200">
                          <a:solidFill>
                            <a:schemeClr val="dk1"/>
                          </a:solidFill>
                          <a:latin typeface="Montserrat"/>
                          <a:ea typeface="Montserrat"/>
                          <a:cs typeface="Montserrat"/>
                          <a:sym typeface="Montserrat"/>
                        </a:rPr>
                        <a:t>ence not reliable</a:t>
                      </a:r>
                      <a:endParaRPr sz="1200">
                        <a:latin typeface="Montserrat"/>
                        <a:ea typeface="Montserrat"/>
                        <a:cs typeface="Montserrat"/>
                        <a:sym typeface="Montserrat"/>
                      </a:endParaRPr>
                    </a:p>
                  </a:txBody>
                  <a:tcPr marL="91450" marR="91450" marT="34300" marB="34300">
                    <a:solidFill>
                      <a:srgbClr val="EFEFEF"/>
                    </a:solidFill>
                  </a:tcPr>
                </a:tc>
                <a:extLst>
                  <a:ext uri="{0D108BD9-81ED-4DB2-BD59-A6C34878D82A}">
                    <a16:rowId xmlns:a16="http://schemas.microsoft.com/office/drawing/2014/main" val="10001"/>
                  </a:ext>
                </a:extLst>
              </a:tr>
              <a:tr h="467225">
                <a:tc>
                  <a:txBody>
                    <a:bodyPr/>
                    <a:lstStyle/>
                    <a:p>
                      <a:pPr marL="0" marR="0" lvl="0" indent="0" algn="l" rtl="0">
                        <a:lnSpc>
                          <a:spcPct val="115000"/>
                        </a:lnSpc>
                        <a:spcBef>
                          <a:spcPts val="0"/>
                        </a:spcBef>
                        <a:spcAft>
                          <a:spcPts val="0"/>
                        </a:spcAft>
                        <a:buNone/>
                      </a:pPr>
                      <a:r>
                        <a:rPr lang="en-IN" sz="1200">
                          <a:solidFill>
                            <a:schemeClr val="dk1"/>
                          </a:solidFill>
                          <a:latin typeface="Montserrat"/>
                          <a:ea typeface="Montserrat"/>
                          <a:cs typeface="Montserrat"/>
                          <a:sym typeface="Montserrat"/>
                        </a:rPr>
                        <a:t>Useful to execute </a:t>
                      </a:r>
                      <a:r>
                        <a:rPr lang="en-IN" sz="1200">
                          <a:latin typeface="Montserrat"/>
                          <a:ea typeface="Montserrat"/>
                          <a:cs typeface="Montserrat"/>
                          <a:sym typeface="Montserrat"/>
                        </a:rPr>
                        <a:t>a</a:t>
                      </a:r>
                      <a:r>
                        <a:rPr lang="en-IN" sz="1200">
                          <a:solidFill>
                            <a:schemeClr val="dk1"/>
                          </a:solidFill>
                          <a:latin typeface="Montserrat"/>
                          <a:ea typeface="Montserrat"/>
                          <a:cs typeface="Montserrat"/>
                          <a:sym typeface="Montserrat"/>
                        </a:rPr>
                        <a:t> set of test cases </a:t>
                      </a:r>
                      <a:r>
                        <a:rPr lang="en-IN" sz="1200" b="1">
                          <a:solidFill>
                            <a:schemeClr val="dk1"/>
                          </a:solidFill>
                          <a:latin typeface="Montserrat"/>
                          <a:ea typeface="Montserrat"/>
                          <a:cs typeface="Montserrat"/>
                          <a:sym typeface="Montserrat"/>
                        </a:rPr>
                        <a:t>frequently</a:t>
                      </a:r>
                      <a:endParaRPr sz="1200" b="1">
                        <a:latin typeface="Montserrat"/>
                        <a:ea typeface="Montserrat"/>
                        <a:cs typeface="Montserrat"/>
                        <a:sym typeface="Montserrat"/>
                      </a:endParaRPr>
                    </a:p>
                  </a:txBody>
                  <a:tcPr marL="91450" marR="91450" marT="34300" marB="34300">
                    <a:solidFill>
                      <a:schemeClr val="lt1"/>
                    </a:solidFill>
                  </a:tcPr>
                </a:tc>
                <a:tc>
                  <a:txBody>
                    <a:bodyPr/>
                    <a:lstStyle/>
                    <a:p>
                      <a:pPr marL="0" marR="0" lvl="0" indent="0" algn="l" rtl="0">
                        <a:lnSpc>
                          <a:spcPct val="115000"/>
                        </a:lnSpc>
                        <a:spcBef>
                          <a:spcPts val="0"/>
                        </a:spcBef>
                        <a:spcAft>
                          <a:spcPts val="0"/>
                        </a:spcAft>
                        <a:buClr>
                          <a:schemeClr val="dk1"/>
                        </a:buClr>
                        <a:buSzPts val="1400"/>
                        <a:buFont typeface="Georgia"/>
                        <a:buNone/>
                      </a:pPr>
                      <a:r>
                        <a:rPr lang="en-IN" sz="1200">
                          <a:solidFill>
                            <a:schemeClr val="dk1"/>
                          </a:solidFill>
                          <a:latin typeface="Montserrat"/>
                          <a:ea typeface="Montserrat"/>
                          <a:cs typeface="Montserrat"/>
                          <a:sym typeface="Montserrat"/>
                        </a:rPr>
                        <a:t>Useful when the test case only needs to run </a:t>
                      </a:r>
                      <a:r>
                        <a:rPr lang="en-IN" sz="1200" b="1">
                          <a:solidFill>
                            <a:schemeClr val="dk1"/>
                          </a:solidFill>
                          <a:latin typeface="Montserrat"/>
                          <a:ea typeface="Montserrat"/>
                          <a:cs typeface="Montserrat"/>
                          <a:sym typeface="Montserrat"/>
                        </a:rPr>
                        <a:t>once or twice</a:t>
                      </a:r>
                      <a:endParaRPr sz="1200">
                        <a:latin typeface="Montserrat"/>
                        <a:ea typeface="Montserrat"/>
                        <a:cs typeface="Montserrat"/>
                        <a:sym typeface="Montserrat"/>
                      </a:endParaRPr>
                    </a:p>
                  </a:txBody>
                  <a:tcPr marL="91450" marR="91450" marT="34300" marB="34300">
                    <a:solidFill>
                      <a:schemeClr val="lt1"/>
                    </a:solidFill>
                  </a:tcPr>
                </a:tc>
                <a:extLst>
                  <a:ext uri="{0D108BD9-81ED-4DB2-BD59-A6C34878D82A}">
                    <a16:rowId xmlns:a16="http://schemas.microsoft.com/office/drawing/2014/main" val="10002"/>
                  </a:ext>
                </a:extLst>
              </a:tr>
              <a:tr h="467225">
                <a:tc>
                  <a:txBody>
                    <a:bodyPr/>
                    <a:lstStyle/>
                    <a:p>
                      <a:pPr marL="0" marR="0" lvl="0" indent="0" algn="l" rtl="0">
                        <a:lnSpc>
                          <a:spcPct val="115000"/>
                        </a:lnSpc>
                        <a:spcBef>
                          <a:spcPts val="0"/>
                        </a:spcBef>
                        <a:spcAft>
                          <a:spcPts val="0"/>
                        </a:spcAft>
                        <a:buNone/>
                      </a:pPr>
                      <a:r>
                        <a:rPr lang="en-IN" sz="1200" b="1">
                          <a:solidFill>
                            <a:schemeClr val="dk1"/>
                          </a:solidFill>
                          <a:latin typeface="Montserrat"/>
                          <a:ea typeface="Montserrat"/>
                          <a:cs typeface="Montserrat"/>
                          <a:sym typeface="Montserrat"/>
                        </a:rPr>
                        <a:t>Fewer</a:t>
                      </a:r>
                      <a:r>
                        <a:rPr lang="en-IN" sz="1200" b="1">
                          <a:latin typeface="Montserrat"/>
                          <a:ea typeface="Montserrat"/>
                          <a:cs typeface="Montserrat"/>
                          <a:sym typeface="Montserrat"/>
                        </a:rPr>
                        <a:t> </a:t>
                      </a:r>
                      <a:r>
                        <a:rPr lang="en-IN" sz="1200" b="1">
                          <a:solidFill>
                            <a:schemeClr val="dk1"/>
                          </a:solidFill>
                          <a:latin typeface="Montserrat"/>
                          <a:ea typeface="Montserrat"/>
                          <a:cs typeface="Montserrat"/>
                          <a:sym typeface="Montserrat"/>
                        </a:rPr>
                        <a:t>testers </a:t>
                      </a:r>
                      <a:r>
                        <a:rPr lang="en-IN" sz="1200">
                          <a:solidFill>
                            <a:schemeClr val="dk1"/>
                          </a:solidFill>
                          <a:latin typeface="Montserrat"/>
                          <a:ea typeface="Montserrat"/>
                          <a:cs typeface="Montserrat"/>
                          <a:sym typeface="Montserrat"/>
                        </a:rPr>
                        <a:t>required to </a:t>
                      </a:r>
                      <a:r>
                        <a:rPr lang="en-IN" sz="1200">
                          <a:latin typeface="Montserrat"/>
                          <a:ea typeface="Montserrat"/>
                          <a:cs typeface="Montserrat"/>
                          <a:sym typeface="Montserrat"/>
                        </a:rPr>
                        <a:t>run</a:t>
                      </a:r>
                      <a:r>
                        <a:rPr lang="en-IN" sz="1200">
                          <a:solidFill>
                            <a:schemeClr val="dk1"/>
                          </a:solidFill>
                          <a:latin typeface="Montserrat"/>
                          <a:ea typeface="Montserrat"/>
                          <a:cs typeface="Montserrat"/>
                          <a:sym typeface="Montserrat"/>
                        </a:rPr>
                        <a:t> test cases</a:t>
                      </a:r>
                      <a:endParaRPr sz="1200">
                        <a:latin typeface="Montserrat"/>
                        <a:ea typeface="Montserrat"/>
                        <a:cs typeface="Montserrat"/>
                        <a:sym typeface="Montserrat"/>
                      </a:endParaRPr>
                    </a:p>
                  </a:txBody>
                  <a:tcPr marL="91450" marR="91450" marT="34300" marB="34300">
                    <a:solidFill>
                      <a:srgbClr val="EFEFEF"/>
                    </a:solidFill>
                  </a:tcPr>
                </a:tc>
                <a:tc>
                  <a:txBody>
                    <a:bodyPr/>
                    <a:lstStyle/>
                    <a:p>
                      <a:pPr marL="0" marR="0" lvl="0" indent="0" algn="l" rtl="0">
                        <a:lnSpc>
                          <a:spcPct val="115000"/>
                        </a:lnSpc>
                        <a:spcBef>
                          <a:spcPts val="0"/>
                        </a:spcBef>
                        <a:spcAft>
                          <a:spcPts val="0"/>
                        </a:spcAft>
                        <a:buClr>
                          <a:srgbClr val="000000"/>
                        </a:buClr>
                        <a:buFont typeface="Arial"/>
                        <a:buNone/>
                      </a:pPr>
                      <a:r>
                        <a:rPr lang="en-IN" sz="1200" b="1">
                          <a:latin typeface="Montserrat"/>
                          <a:ea typeface="Montserrat"/>
                          <a:cs typeface="Montserrat"/>
                          <a:sym typeface="Montserrat"/>
                        </a:rPr>
                        <a:t>Large number </a:t>
                      </a:r>
                      <a:r>
                        <a:rPr lang="en-IN" sz="1200">
                          <a:latin typeface="Montserrat"/>
                          <a:ea typeface="Montserrat"/>
                          <a:cs typeface="Montserrat"/>
                          <a:sym typeface="Montserrat"/>
                        </a:rPr>
                        <a:t>of testers required</a:t>
                      </a:r>
                      <a:endParaRPr sz="1200">
                        <a:latin typeface="Montserrat"/>
                        <a:ea typeface="Montserrat"/>
                        <a:cs typeface="Montserrat"/>
                        <a:sym typeface="Montserrat"/>
                      </a:endParaRPr>
                    </a:p>
                  </a:txBody>
                  <a:tcPr marL="91450" marR="91450" marT="34300" marB="34300">
                    <a:solidFill>
                      <a:srgbClr val="EFEFEF"/>
                    </a:solidFill>
                  </a:tcPr>
                </a:tc>
                <a:extLst>
                  <a:ext uri="{0D108BD9-81ED-4DB2-BD59-A6C34878D82A}">
                    <a16:rowId xmlns:a16="http://schemas.microsoft.com/office/drawing/2014/main" val="10003"/>
                  </a:ext>
                </a:extLst>
              </a:tr>
              <a:tr h="378000">
                <a:tc>
                  <a:txBody>
                    <a:bodyPr/>
                    <a:lstStyle/>
                    <a:p>
                      <a:pPr marL="0" marR="0" lvl="0" indent="0" algn="l" rtl="0">
                        <a:lnSpc>
                          <a:spcPct val="115000"/>
                        </a:lnSpc>
                        <a:spcBef>
                          <a:spcPts val="0"/>
                        </a:spcBef>
                        <a:spcAft>
                          <a:spcPts val="0"/>
                        </a:spcAft>
                        <a:buNone/>
                      </a:pPr>
                      <a:r>
                        <a:rPr lang="en-IN" sz="1200">
                          <a:latin typeface="Montserrat"/>
                          <a:ea typeface="Montserrat"/>
                          <a:cs typeface="Montserrat"/>
                          <a:sym typeface="Montserrat"/>
                        </a:rPr>
                        <a:t>Platform </a:t>
                      </a:r>
                      <a:r>
                        <a:rPr lang="en-IN" sz="1200" b="1">
                          <a:latin typeface="Montserrat"/>
                          <a:ea typeface="Montserrat"/>
                          <a:cs typeface="Montserrat"/>
                          <a:sym typeface="Montserrat"/>
                        </a:rPr>
                        <a:t>independent</a:t>
                      </a:r>
                      <a:endParaRPr sz="1200" b="1">
                        <a:latin typeface="Montserrat"/>
                        <a:ea typeface="Montserrat"/>
                        <a:cs typeface="Montserrat"/>
                        <a:sym typeface="Montserrat"/>
                      </a:endParaRPr>
                    </a:p>
                  </a:txBody>
                  <a:tcPr marL="91450" marR="91450" marT="34300" marB="34300">
                    <a:solidFill>
                      <a:schemeClr val="lt1"/>
                    </a:solidFill>
                  </a:tcPr>
                </a:tc>
                <a:tc>
                  <a:txBody>
                    <a:bodyPr/>
                    <a:lstStyle/>
                    <a:p>
                      <a:pPr marL="0" marR="0" lvl="0" indent="0" algn="l" rtl="0">
                        <a:lnSpc>
                          <a:spcPct val="115000"/>
                        </a:lnSpc>
                        <a:spcBef>
                          <a:spcPts val="0"/>
                        </a:spcBef>
                        <a:spcAft>
                          <a:spcPts val="0"/>
                        </a:spcAft>
                        <a:buNone/>
                      </a:pPr>
                      <a:r>
                        <a:rPr lang="en-IN" sz="1200">
                          <a:latin typeface="Montserrat"/>
                          <a:ea typeface="Montserrat"/>
                          <a:cs typeface="Montserrat"/>
                          <a:sym typeface="Montserrat"/>
                        </a:rPr>
                        <a:t>Platform </a:t>
                      </a:r>
                      <a:r>
                        <a:rPr lang="en-IN" sz="1200" b="1">
                          <a:latin typeface="Montserrat"/>
                          <a:ea typeface="Montserrat"/>
                          <a:cs typeface="Montserrat"/>
                          <a:sym typeface="Montserrat"/>
                        </a:rPr>
                        <a:t>dependent</a:t>
                      </a:r>
                      <a:endParaRPr sz="1200" b="1">
                        <a:latin typeface="Montserrat"/>
                        <a:ea typeface="Montserrat"/>
                        <a:cs typeface="Montserrat"/>
                        <a:sym typeface="Montserrat"/>
                      </a:endParaRPr>
                    </a:p>
                  </a:txBody>
                  <a:tcPr marL="91450" marR="91450" marT="34300" marB="34300">
                    <a:solidFill>
                      <a:schemeClr val="lt1"/>
                    </a:solidFill>
                  </a:tcPr>
                </a:tc>
                <a:extLst>
                  <a:ext uri="{0D108BD9-81ED-4DB2-BD59-A6C34878D82A}">
                    <a16:rowId xmlns:a16="http://schemas.microsoft.com/office/drawing/2014/main" val="10004"/>
                  </a:ext>
                </a:extLst>
              </a:tr>
              <a:tr h="467225">
                <a:tc>
                  <a:txBody>
                    <a:bodyPr/>
                    <a:lstStyle/>
                    <a:p>
                      <a:pPr marL="0" marR="0" lvl="0" indent="0" algn="l" rtl="0">
                        <a:lnSpc>
                          <a:spcPct val="115000"/>
                        </a:lnSpc>
                        <a:spcBef>
                          <a:spcPts val="0"/>
                        </a:spcBef>
                        <a:spcAft>
                          <a:spcPts val="0"/>
                        </a:spcAft>
                        <a:buNone/>
                      </a:pPr>
                      <a:r>
                        <a:rPr lang="en-IN" sz="1200">
                          <a:solidFill>
                            <a:schemeClr val="dk1"/>
                          </a:solidFill>
                          <a:latin typeface="Montserrat"/>
                          <a:ea typeface="Montserrat"/>
                          <a:cs typeface="Montserrat"/>
                          <a:sym typeface="Montserrat"/>
                        </a:rPr>
                        <a:t>Testers can </a:t>
                      </a:r>
                      <a:r>
                        <a:rPr lang="en-IN" sz="1200" b="1">
                          <a:solidFill>
                            <a:schemeClr val="dk1"/>
                          </a:solidFill>
                          <a:latin typeface="Montserrat"/>
                          <a:ea typeface="Montserrat"/>
                          <a:cs typeface="Montserrat"/>
                          <a:sym typeface="Montserrat"/>
                        </a:rPr>
                        <a:t>fetch </a:t>
                      </a:r>
                      <a:r>
                        <a:rPr lang="en-IN" sz="1200" b="1">
                          <a:latin typeface="Montserrat"/>
                          <a:ea typeface="Montserrat"/>
                          <a:cs typeface="Montserrat"/>
                          <a:sym typeface="Montserrat"/>
                        </a:rPr>
                        <a:t>complicated</a:t>
                      </a:r>
                      <a:r>
                        <a:rPr lang="en-IN" sz="1200" b="1">
                          <a:solidFill>
                            <a:schemeClr val="dk1"/>
                          </a:solidFill>
                          <a:latin typeface="Montserrat"/>
                          <a:ea typeface="Montserrat"/>
                          <a:cs typeface="Montserrat"/>
                          <a:sym typeface="Montserrat"/>
                        </a:rPr>
                        <a:t> information </a:t>
                      </a:r>
                      <a:r>
                        <a:rPr lang="en-IN" sz="1200">
                          <a:solidFill>
                            <a:schemeClr val="dk1"/>
                          </a:solidFill>
                          <a:latin typeface="Montserrat"/>
                          <a:ea typeface="Montserrat"/>
                          <a:cs typeface="Montserrat"/>
                          <a:sym typeface="Montserrat"/>
                        </a:rPr>
                        <a:t>from code</a:t>
                      </a:r>
                      <a:endParaRPr sz="1200">
                        <a:latin typeface="Montserrat"/>
                        <a:ea typeface="Montserrat"/>
                        <a:cs typeface="Montserrat"/>
                        <a:sym typeface="Montserrat"/>
                      </a:endParaRPr>
                    </a:p>
                  </a:txBody>
                  <a:tcPr marL="91450" marR="91450" marT="34300" marB="34300">
                    <a:solidFill>
                      <a:srgbClr val="EFEFEF"/>
                    </a:solidFill>
                  </a:tcPr>
                </a:tc>
                <a:tc>
                  <a:txBody>
                    <a:bodyPr/>
                    <a:lstStyle/>
                    <a:p>
                      <a:pPr marL="0" marR="0" lvl="0" indent="0" algn="l" rtl="0">
                        <a:lnSpc>
                          <a:spcPct val="115000"/>
                        </a:lnSpc>
                        <a:spcBef>
                          <a:spcPts val="0"/>
                        </a:spcBef>
                        <a:spcAft>
                          <a:spcPts val="0"/>
                        </a:spcAft>
                        <a:buNone/>
                      </a:pPr>
                      <a:r>
                        <a:rPr lang="en-IN" sz="1200">
                          <a:solidFill>
                            <a:schemeClr val="dk1"/>
                          </a:solidFill>
                          <a:latin typeface="Montserrat"/>
                          <a:ea typeface="Montserrat"/>
                          <a:cs typeface="Montserrat"/>
                          <a:sym typeface="Montserrat"/>
                        </a:rPr>
                        <a:t>Does </a:t>
                      </a:r>
                      <a:r>
                        <a:rPr lang="en-IN" sz="1200" b="1">
                          <a:solidFill>
                            <a:schemeClr val="dk1"/>
                          </a:solidFill>
                          <a:latin typeface="Montserrat"/>
                          <a:ea typeface="Montserrat"/>
                          <a:cs typeface="Montserrat"/>
                          <a:sym typeface="Montserrat"/>
                        </a:rPr>
                        <a:t>not involve </a:t>
                      </a:r>
                      <a:r>
                        <a:rPr lang="en-IN" sz="1200">
                          <a:latin typeface="Montserrat"/>
                          <a:ea typeface="Montserrat"/>
                          <a:cs typeface="Montserrat"/>
                          <a:sym typeface="Montserrat"/>
                        </a:rPr>
                        <a:t>any</a:t>
                      </a:r>
                      <a:r>
                        <a:rPr lang="en-IN" sz="1200">
                          <a:solidFill>
                            <a:schemeClr val="dk1"/>
                          </a:solidFill>
                          <a:latin typeface="Montserrat"/>
                          <a:ea typeface="Montserrat"/>
                          <a:cs typeface="Montserrat"/>
                          <a:sym typeface="Montserrat"/>
                        </a:rPr>
                        <a:t> programming task to </a:t>
                      </a:r>
                      <a:r>
                        <a:rPr lang="en-IN" sz="1200" b="1">
                          <a:solidFill>
                            <a:schemeClr val="dk1"/>
                          </a:solidFill>
                          <a:latin typeface="Montserrat"/>
                          <a:ea typeface="Montserrat"/>
                          <a:cs typeface="Montserrat"/>
                          <a:sym typeface="Montserrat"/>
                        </a:rPr>
                        <a:t>fetch hidden </a:t>
                      </a:r>
                      <a:r>
                        <a:rPr lang="en-IN" sz="1200" b="1">
                          <a:latin typeface="Montserrat"/>
                          <a:ea typeface="Montserrat"/>
                          <a:cs typeface="Montserrat"/>
                          <a:sym typeface="Montserrat"/>
                        </a:rPr>
                        <a:t>information</a:t>
                      </a:r>
                      <a:endParaRPr sz="1200">
                        <a:latin typeface="Montserrat"/>
                        <a:ea typeface="Montserrat"/>
                        <a:cs typeface="Montserrat"/>
                        <a:sym typeface="Montserrat"/>
                      </a:endParaRPr>
                    </a:p>
                  </a:txBody>
                  <a:tcPr marL="91450" marR="91450" marT="34300" marB="34300">
                    <a:solidFill>
                      <a:srgbClr val="EFEFEF"/>
                    </a:solidFill>
                  </a:tcPr>
                </a:tc>
                <a:extLst>
                  <a:ext uri="{0D108BD9-81ED-4DB2-BD59-A6C34878D82A}">
                    <a16:rowId xmlns:a16="http://schemas.microsoft.com/office/drawing/2014/main" val="10005"/>
                  </a:ext>
                </a:extLst>
              </a:tr>
              <a:tr h="378000">
                <a:tc>
                  <a:txBody>
                    <a:bodyPr/>
                    <a:lstStyle/>
                    <a:p>
                      <a:pPr marL="0" marR="0" lvl="0" indent="0" algn="l" rtl="0">
                        <a:lnSpc>
                          <a:spcPct val="115000"/>
                        </a:lnSpc>
                        <a:spcBef>
                          <a:spcPts val="0"/>
                        </a:spcBef>
                        <a:spcAft>
                          <a:spcPts val="0"/>
                        </a:spcAft>
                        <a:buNone/>
                      </a:pPr>
                      <a:r>
                        <a:rPr lang="en-IN" sz="1200" b="1">
                          <a:latin typeface="Montserrat"/>
                          <a:ea typeface="Montserrat"/>
                          <a:cs typeface="Montserrat"/>
                          <a:sym typeface="Montserrat"/>
                        </a:rPr>
                        <a:t>Faster</a:t>
                      </a:r>
                      <a:endParaRPr sz="1200">
                        <a:latin typeface="Montserrat"/>
                        <a:ea typeface="Montserrat"/>
                        <a:cs typeface="Montserrat"/>
                        <a:sym typeface="Montserrat"/>
                      </a:endParaRPr>
                    </a:p>
                  </a:txBody>
                  <a:tcPr marL="91450" marR="91450" marT="34300" marB="34300">
                    <a:solidFill>
                      <a:schemeClr val="lt1"/>
                    </a:solidFill>
                  </a:tcPr>
                </a:tc>
                <a:tc>
                  <a:txBody>
                    <a:bodyPr/>
                    <a:lstStyle/>
                    <a:p>
                      <a:pPr marL="0" marR="0" lvl="0" indent="0" algn="l" rtl="0">
                        <a:lnSpc>
                          <a:spcPct val="115000"/>
                        </a:lnSpc>
                        <a:spcBef>
                          <a:spcPts val="0"/>
                        </a:spcBef>
                        <a:spcAft>
                          <a:spcPts val="0"/>
                        </a:spcAft>
                        <a:buNone/>
                      </a:pPr>
                      <a:r>
                        <a:rPr lang="en-IN" sz="1200" b="1">
                          <a:latin typeface="Montserrat"/>
                          <a:ea typeface="Montserrat"/>
                          <a:cs typeface="Montserrat"/>
                          <a:sym typeface="Montserrat"/>
                        </a:rPr>
                        <a:t>Slower</a:t>
                      </a:r>
                      <a:endParaRPr sz="1200">
                        <a:latin typeface="Montserrat"/>
                        <a:ea typeface="Montserrat"/>
                        <a:cs typeface="Montserrat"/>
                        <a:sym typeface="Montserrat"/>
                      </a:endParaRPr>
                    </a:p>
                  </a:txBody>
                  <a:tcPr marL="91450" marR="91450" marT="34300" marB="34300">
                    <a:solidFill>
                      <a:schemeClr val="lt1"/>
                    </a:solidFill>
                  </a:tcPr>
                </a:tc>
                <a:extLst>
                  <a:ext uri="{0D108BD9-81ED-4DB2-BD59-A6C34878D82A}">
                    <a16:rowId xmlns:a16="http://schemas.microsoft.com/office/drawing/2014/main" val="10006"/>
                  </a:ext>
                </a:extLst>
              </a:tr>
              <a:tr h="378000">
                <a:tc>
                  <a:txBody>
                    <a:bodyPr/>
                    <a:lstStyle/>
                    <a:p>
                      <a:pPr marL="0" marR="0" lvl="0" indent="0" algn="l" rtl="0">
                        <a:lnSpc>
                          <a:spcPct val="115000"/>
                        </a:lnSpc>
                        <a:spcBef>
                          <a:spcPts val="0"/>
                        </a:spcBef>
                        <a:spcAft>
                          <a:spcPts val="0"/>
                        </a:spcAft>
                        <a:buNone/>
                      </a:pPr>
                      <a:r>
                        <a:rPr lang="en-IN" sz="1200">
                          <a:latin typeface="Montserrat"/>
                          <a:ea typeface="Montserrat"/>
                          <a:cs typeface="Montserrat"/>
                          <a:sym typeface="Montserrat"/>
                        </a:rPr>
                        <a:t>Not helpful in testing UI</a:t>
                      </a:r>
                      <a:endParaRPr sz="1200" b="1">
                        <a:latin typeface="Montserrat"/>
                        <a:ea typeface="Montserrat"/>
                        <a:cs typeface="Montserrat"/>
                        <a:sym typeface="Montserrat"/>
                      </a:endParaRPr>
                    </a:p>
                  </a:txBody>
                  <a:tcPr marL="91450" marR="91450" marT="34300" marB="34300">
                    <a:solidFill>
                      <a:srgbClr val="EFEFEF"/>
                    </a:solidFill>
                  </a:tcPr>
                </a:tc>
                <a:tc>
                  <a:txBody>
                    <a:bodyPr/>
                    <a:lstStyle/>
                    <a:p>
                      <a:pPr marL="0" marR="0" lvl="0" indent="0" algn="l" rtl="0">
                        <a:lnSpc>
                          <a:spcPct val="115000"/>
                        </a:lnSpc>
                        <a:spcBef>
                          <a:spcPts val="0"/>
                        </a:spcBef>
                        <a:spcAft>
                          <a:spcPts val="0"/>
                        </a:spcAft>
                        <a:buNone/>
                      </a:pPr>
                      <a:r>
                        <a:rPr lang="en-IN" sz="1200">
                          <a:latin typeface="Montserrat"/>
                          <a:ea typeface="Montserrat"/>
                          <a:cs typeface="Montserrat"/>
                          <a:sym typeface="Montserrat"/>
                        </a:rPr>
                        <a:t>Helpful in testing UI</a:t>
                      </a:r>
                      <a:endParaRPr sz="1200" b="1">
                        <a:latin typeface="Montserrat"/>
                        <a:ea typeface="Montserrat"/>
                        <a:cs typeface="Montserrat"/>
                        <a:sym typeface="Montserrat"/>
                      </a:endParaRPr>
                    </a:p>
                  </a:txBody>
                  <a:tcPr marL="91450" marR="91450" marT="34300" marB="34300">
                    <a:solidFill>
                      <a:srgbClr val="EFEFEF"/>
                    </a:solidFill>
                  </a:tcPr>
                </a:tc>
                <a:extLst>
                  <a:ext uri="{0D108BD9-81ED-4DB2-BD59-A6C34878D82A}">
                    <a16:rowId xmlns:a16="http://schemas.microsoft.com/office/drawing/2014/main" val="10007"/>
                  </a:ext>
                </a:extLst>
              </a:tr>
              <a:tr h="378000">
                <a:tc>
                  <a:txBody>
                    <a:bodyPr/>
                    <a:lstStyle/>
                    <a:p>
                      <a:pPr marL="0" marR="0" lvl="0" indent="0" algn="l" rtl="0">
                        <a:lnSpc>
                          <a:spcPct val="115000"/>
                        </a:lnSpc>
                        <a:spcBef>
                          <a:spcPts val="0"/>
                        </a:spcBef>
                        <a:spcAft>
                          <a:spcPts val="0"/>
                        </a:spcAft>
                        <a:buNone/>
                      </a:pPr>
                      <a:r>
                        <a:rPr lang="en-IN" sz="1200" b="1">
                          <a:latin typeface="Montserrat"/>
                          <a:ea typeface="Montserrat"/>
                          <a:cs typeface="Montserrat"/>
                          <a:sym typeface="Montserrat"/>
                        </a:rPr>
                        <a:t>High </a:t>
                      </a:r>
                      <a:r>
                        <a:rPr lang="en-IN" sz="1200">
                          <a:latin typeface="Montserrat"/>
                          <a:ea typeface="Montserrat"/>
                          <a:cs typeface="Montserrat"/>
                          <a:sym typeface="Montserrat"/>
                        </a:rPr>
                        <a:t>cost</a:t>
                      </a:r>
                      <a:endParaRPr sz="1200">
                        <a:latin typeface="Montserrat"/>
                        <a:ea typeface="Montserrat"/>
                        <a:cs typeface="Montserrat"/>
                        <a:sym typeface="Montserrat"/>
                      </a:endParaRPr>
                    </a:p>
                  </a:txBody>
                  <a:tcPr marL="91450" marR="91450" marT="34300" marB="34300">
                    <a:solidFill>
                      <a:schemeClr val="lt1"/>
                    </a:solidFill>
                  </a:tcPr>
                </a:tc>
                <a:tc>
                  <a:txBody>
                    <a:bodyPr/>
                    <a:lstStyle/>
                    <a:p>
                      <a:pPr marL="0" marR="0" lvl="0" indent="0" algn="l" rtl="0">
                        <a:lnSpc>
                          <a:spcPct val="115000"/>
                        </a:lnSpc>
                        <a:spcBef>
                          <a:spcPts val="0"/>
                        </a:spcBef>
                        <a:spcAft>
                          <a:spcPts val="0"/>
                        </a:spcAft>
                        <a:buNone/>
                      </a:pPr>
                      <a:r>
                        <a:rPr lang="en-IN" sz="1200" b="1">
                          <a:latin typeface="Montserrat"/>
                          <a:ea typeface="Montserrat"/>
                          <a:cs typeface="Montserrat"/>
                          <a:sym typeface="Montserrat"/>
                        </a:rPr>
                        <a:t>Less </a:t>
                      </a:r>
                      <a:r>
                        <a:rPr lang="en-IN" sz="1200">
                          <a:latin typeface="Montserrat"/>
                          <a:ea typeface="Montserrat"/>
                          <a:cs typeface="Montserrat"/>
                          <a:sym typeface="Montserrat"/>
                        </a:rPr>
                        <a:t>than automation</a:t>
                      </a:r>
                      <a:endParaRPr sz="1200">
                        <a:latin typeface="Montserrat"/>
                        <a:ea typeface="Montserrat"/>
                        <a:cs typeface="Montserrat"/>
                        <a:sym typeface="Montserrat"/>
                      </a:endParaRPr>
                    </a:p>
                  </a:txBody>
                  <a:tcPr marL="91450" marR="91450" marT="34300" marB="34300">
                    <a:solidFill>
                      <a:schemeClr val="lt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0"/>
          <p:cNvSpPr txBox="1">
            <a:spLocks noGrp="1"/>
          </p:cNvSpPr>
          <p:nvPr>
            <p:ph type="title"/>
          </p:nvPr>
        </p:nvSpPr>
        <p:spPr>
          <a:xfrm>
            <a:off x="613700" y="714275"/>
            <a:ext cx="8253300" cy="314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000"/>
              <a:buFont typeface="Trebuchet MS"/>
              <a:buNone/>
            </a:pPr>
            <a:r>
              <a:rPr lang="en-IN"/>
              <a:t>Automation tools</a:t>
            </a:r>
            <a:endParaRPr/>
          </a:p>
        </p:txBody>
      </p:sp>
      <p:sp>
        <p:nvSpPr>
          <p:cNvPr id="696" name="Google Shape;696;p70"/>
          <p:cNvSpPr txBox="1">
            <a:spLocks noGrp="1"/>
          </p:cNvSpPr>
          <p:nvPr>
            <p:ph type="subTitle" idx="1"/>
          </p:nvPr>
        </p:nvSpPr>
        <p:spPr>
          <a:xfrm>
            <a:off x="613700" y="1028375"/>
            <a:ext cx="7625100" cy="3173100"/>
          </a:xfrm>
          <a:prstGeom prst="rect">
            <a:avLst/>
          </a:prstGeom>
          <a:noFill/>
          <a:ln>
            <a:noFill/>
          </a:ln>
        </p:spPr>
        <p:txBody>
          <a:bodyPr spcFirstLastPara="1" wrap="square" lIns="91425" tIns="45700" rIns="91425" bIns="45700" anchor="ctr" anchorCtr="0">
            <a:normAutofit/>
          </a:bodyPr>
          <a:lstStyle/>
          <a:p>
            <a:pPr marL="0" marR="0" lvl="0" indent="0" algn="l" rtl="0">
              <a:lnSpc>
                <a:spcPct val="115000"/>
              </a:lnSpc>
              <a:spcBef>
                <a:spcPts val="0"/>
              </a:spcBef>
              <a:spcAft>
                <a:spcPts val="0"/>
              </a:spcAft>
              <a:buNone/>
            </a:pPr>
            <a:r>
              <a:rPr lang="en-IN" sz="1200">
                <a:solidFill>
                  <a:srgbClr val="000000"/>
                </a:solidFill>
                <a:latin typeface="Montserrat"/>
                <a:ea typeface="Montserrat"/>
                <a:cs typeface="Montserrat"/>
                <a:sym typeface="Montserrat"/>
              </a:rPr>
              <a:t>Some of the most popular test tools</a:t>
            </a:r>
            <a:endParaRPr sz="1200">
              <a:solidFill>
                <a:srgbClr val="000000"/>
              </a:solidFill>
              <a:latin typeface="Montserrat"/>
              <a:ea typeface="Montserrat"/>
              <a:cs typeface="Montserrat"/>
              <a:sym typeface="Montserrat"/>
            </a:endParaRPr>
          </a:p>
          <a:p>
            <a:pPr marL="365760" lvl="0" indent="-78232" algn="l" rtl="0">
              <a:spcBef>
                <a:spcPts val="1000"/>
              </a:spcBef>
              <a:spcAft>
                <a:spcPts val="0"/>
              </a:spcAft>
              <a:buSzPts val="2800"/>
              <a:buNone/>
            </a:pPr>
            <a:endParaRPr/>
          </a:p>
        </p:txBody>
      </p:sp>
      <p:pic>
        <p:nvPicPr>
          <p:cNvPr id="697" name="Google Shape;697;p70" descr="testing tools"/>
          <p:cNvPicPr preferRelativeResize="0"/>
          <p:nvPr/>
        </p:nvPicPr>
        <p:blipFill rotWithShape="1">
          <a:blip r:embed="rId3">
            <a:alphaModFix/>
          </a:blip>
          <a:srcRect/>
          <a:stretch/>
        </p:blipFill>
        <p:spPr>
          <a:xfrm>
            <a:off x="4296125" y="1028375"/>
            <a:ext cx="3585350" cy="274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75"/>
          <p:cNvSpPr txBox="1">
            <a:spLocks noGrp="1"/>
          </p:cNvSpPr>
          <p:nvPr>
            <p:ph type="title"/>
          </p:nvPr>
        </p:nvSpPr>
        <p:spPr>
          <a:xfrm>
            <a:off x="613700" y="714275"/>
            <a:ext cx="8253300" cy="3141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ct val="200000"/>
              <a:buFont typeface="Trebuchet MS"/>
              <a:buNone/>
            </a:pPr>
            <a:r>
              <a:rPr lang="en-IN"/>
              <a:t>Benefits of Automated Testing</a:t>
            </a:r>
            <a:endParaRPr/>
          </a:p>
        </p:txBody>
      </p:sp>
      <p:sp>
        <p:nvSpPr>
          <p:cNvPr id="728" name="Google Shape;728;p75"/>
          <p:cNvSpPr txBox="1">
            <a:spLocks noGrp="1"/>
          </p:cNvSpPr>
          <p:nvPr>
            <p:ph type="subTitle" idx="1"/>
          </p:nvPr>
        </p:nvSpPr>
        <p:spPr>
          <a:xfrm>
            <a:off x="613700" y="1129850"/>
            <a:ext cx="7625100" cy="3723900"/>
          </a:xfrm>
          <a:prstGeom prst="rect">
            <a:avLst/>
          </a:prstGeom>
          <a:noFill/>
          <a:ln>
            <a:noFill/>
          </a:ln>
        </p:spPr>
        <p:txBody>
          <a:bodyPr spcFirstLastPara="1" wrap="square" lIns="91425" tIns="45700" rIns="91425" bIns="45700" anchor="ctr" anchorCtr="0">
            <a:spAutoFit/>
          </a:bodyPr>
          <a:lstStyle/>
          <a:p>
            <a:pPr marL="457200" marR="0" lvl="0" indent="-304800" algn="l" rtl="0">
              <a:lnSpc>
                <a:spcPct val="115000"/>
              </a:lnSpc>
              <a:spcBef>
                <a:spcPts val="0"/>
              </a:spcBef>
              <a:spcAft>
                <a:spcPts val="0"/>
              </a:spcAft>
              <a:buClr>
                <a:schemeClr val="dk1"/>
              </a:buClr>
              <a:buSzPts val="1200"/>
              <a:buFont typeface="Montserrat"/>
              <a:buChar char="●"/>
            </a:pPr>
            <a:r>
              <a:rPr lang="en-IN" sz="1200" b="1" i="0" u="none" strike="noStrike" cap="none">
                <a:solidFill>
                  <a:schemeClr val="dk1"/>
                </a:solidFill>
                <a:latin typeface="Montserrat"/>
                <a:ea typeface="Montserrat"/>
                <a:cs typeface="Montserrat"/>
                <a:sym typeface="Montserrat"/>
              </a:rPr>
              <a:t>Reliable:</a:t>
            </a:r>
            <a:r>
              <a:rPr lang="en-IN" sz="1200" i="0" u="none" strike="noStrike" cap="none">
                <a:solidFill>
                  <a:schemeClr val="dk1"/>
                </a:solidFill>
                <a:latin typeface="Montserrat"/>
                <a:ea typeface="Montserrat"/>
                <a:cs typeface="Montserrat"/>
                <a:sym typeface="Montserrat"/>
              </a:rPr>
              <a:t> Tests perform precisely the same operations each time they are run, thereby eliminating human error. </a:t>
            </a:r>
            <a:endParaRPr sz="1200" i="0" u="none" strike="noStrike" cap="none">
              <a:solidFill>
                <a:schemeClr val="dk1"/>
              </a:solidFill>
              <a:latin typeface="Montserrat"/>
              <a:ea typeface="Montserrat"/>
              <a:cs typeface="Montserrat"/>
              <a:sym typeface="Montserrat"/>
            </a:endParaRPr>
          </a:p>
          <a:p>
            <a:pPr marL="457200" marR="0" lvl="0" indent="-304800" algn="l" rtl="0">
              <a:lnSpc>
                <a:spcPct val="115000"/>
              </a:lnSpc>
              <a:spcBef>
                <a:spcPts val="1000"/>
              </a:spcBef>
              <a:spcAft>
                <a:spcPts val="0"/>
              </a:spcAft>
              <a:buClr>
                <a:schemeClr val="dk1"/>
              </a:buClr>
              <a:buSzPts val="1200"/>
              <a:buFont typeface="Montserrat"/>
              <a:buChar char="●"/>
            </a:pPr>
            <a:r>
              <a:rPr lang="en-IN" sz="1200" b="1" i="0" u="none" strike="noStrike" cap="none">
                <a:solidFill>
                  <a:schemeClr val="dk1"/>
                </a:solidFill>
                <a:latin typeface="Montserrat"/>
                <a:ea typeface="Montserrat"/>
                <a:cs typeface="Montserrat"/>
                <a:sym typeface="Montserrat"/>
              </a:rPr>
              <a:t>Repeatable:</a:t>
            </a:r>
            <a:r>
              <a:rPr lang="en-IN" sz="1200" i="0" u="none" strike="noStrike" cap="none">
                <a:solidFill>
                  <a:schemeClr val="dk1"/>
                </a:solidFill>
                <a:latin typeface="Montserrat"/>
                <a:ea typeface="Montserrat"/>
                <a:cs typeface="Montserrat"/>
                <a:sym typeface="Montserrat"/>
              </a:rPr>
              <a:t> You can test how the software reacts under repeated execution of the same operations. </a:t>
            </a:r>
            <a:endParaRPr sz="1200">
              <a:latin typeface="Montserrat"/>
              <a:ea typeface="Montserrat"/>
              <a:cs typeface="Montserrat"/>
              <a:sym typeface="Montserrat"/>
            </a:endParaRPr>
          </a:p>
          <a:p>
            <a:pPr marL="457200" marR="0" lvl="0" indent="-304800" algn="l" rtl="0">
              <a:lnSpc>
                <a:spcPct val="115000"/>
              </a:lnSpc>
              <a:spcBef>
                <a:spcPts val="1000"/>
              </a:spcBef>
              <a:spcAft>
                <a:spcPts val="0"/>
              </a:spcAft>
              <a:buClr>
                <a:schemeClr val="dk1"/>
              </a:buClr>
              <a:buSzPts val="1200"/>
              <a:buFont typeface="Montserrat"/>
              <a:buChar char="●"/>
            </a:pPr>
            <a:r>
              <a:rPr lang="en-IN" sz="1200" b="1" i="0" u="none" strike="noStrike" cap="none">
                <a:solidFill>
                  <a:schemeClr val="dk1"/>
                </a:solidFill>
                <a:latin typeface="Montserrat"/>
                <a:ea typeface="Montserrat"/>
                <a:cs typeface="Montserrat"/>
                <a:sym typeface="Montserrat"/>
              </a:rPr>
              <a:t>Programmable</a:t>
            </a:r>
            <a:r>
              <a:rPr lang="en-IN" sz="1200" i="0" u="none" strike="noStrike" cap="none">
                <a:solidFill>
                  <a:schemeClr val="dk1"/>
                </a:solidFill>
                <a:latin typeface="Montserrat"/>
                <a:ea typeface="Montserrat"/>
                <a:cs typeface="Montserrat"/>
                <a:sym typeface="Montserrat"/>
              </a:rPr>
              <a:t>: You can program sophisticated tests that bring out hidden information from the application. </a:t>
            </a:r>
            <a:endParaRPr sz="1200">
              <a:latin typeface="Montserrat"/>
              <a:ea typeface="Montserrat"/>
              <a:cs typeface="Montserrat"/>
              <a:sym typeface="Montserrat"/>
            </a:endParaRPr>
          </a:p>
          <a:p>
            <a:pPr marL="457200" marR="0" lvl="0" indent="-304800" algn="l" rtl="0">
              <a:lnSpc>
                <a:spcPct val="115000"/>
              </a:lnSpc>
              <a:spcBef>
                <a:spcPts val="1000"/>
              </a:spcBef>
              <a:spcAft>
                <a:spcPts val="0"/>
              </a:spcAft>
              <a:buClr>
                <a:schemeClr val="dk1"/>
              </a:buClr>
              <a:buSzPts val="1200"/>
              <a:buFont typeface="Montserrat"/>
              <a:buChar char="●"/>
            </a:pPr>
            <a:r>
              <a:rPr lang="en-IN" sz="1200" b="1" i="0" u="none" strike="noStrike" cap="none">
                <a:solidFill>
                  <a:schemeClr val="dk1"/>
                </a:solidFill>
                <a:latin typeface="Montserrat"/>
                <a:ea typeface="Montserrat"/>
                <a:cs typeface="Montserrat"/>
                <a:sym typeface="Montserrat"/>
              </a:rPr>
              <a:t>Comprehensive:</a:t>
            </a:r>
            <a:r>
              <a:rPr lang="en-IN" sz="1200" i="0" u="none" strike="noStrike" cap="none">
                <a:solidFill>
                  <a:schemeClr val="dk1"/>
                </a:solidFill>
                <a:latin typeface="Montserrat"/>
                <a:ea typeface="Montserrat"/>
                <a:cs typeface="Montserrat"/>
                <a:sym typeface="Montserrat"/>
              </a:rPr>
              <a:t> You can build a suite of tests that covers every feature in your application.</a:t>
            </a:r>
            <a:endParaRPr sz="1200">
              <a:latin typeface="Montserrat"/>
              <a:ea typeface="Montserrat"/>
              <a:cs typeface="Montserrat"/>
              <a:sym typeface="Montserrat"/>
            </a:endParaRPr>
          </a:p>
          <a:p>
            <a:pPr marL="457200" marR="0" lvl="0" indent="-304800" algn="l" rtl="0">
              <a:lnSpc>
                <a:spcPct val="115000"/>
              </a:lnSpc>
              <a:spcBef>
                <a:spcPts val="1000"/>
              </a:spcBef>
              <a:spcAft>
                <a:spcPts val="0"/>
              </a:spcAft>
              <a:buClr>
                <a:schemeClr val="dk1"/>
              </a:buClr>
              <a:buSzPts val="1200"/>
              <a:buFont typeface="Montserrat"/>
              <a:buChar char="●"/>
            </a:pPr>
            <a:r>
              <a:rPr lang="en-IN" sz="1200" b="1">
                <a:latin typeface="Montserrat"/>
                <a:ea typeface="Montserrat"/>
                <a:cs typeface="Montserrat"/>
                <a:sym typeface="Montserrat"/>
              </a:rPr>
              <a:t>Reusable:</a:t>
            </a:r>
            <a:r>
              <a:rPr lang="en-IN" sz="1200">
                <a:latin typeface="Montserrat"/>
                <a:ea typeface="Montserrat"/>
                <a:cs typeface="Montserrat"/>
                <a:sym typeface="Montserrat"/>
              </a:rPr>
              <a:t> You can reuse tests on different versions of an application, even if the user interface changes. </a:t>
            </a:r>
            <a:endParaRPr sz="1200">
              <a:latin typeface="Montserrat"/>
              <a:ea typeface="Montserrat"/>
              <a:cs typeface="Montserrat"/>
              <a:sym typeface="Montserrat"/>
            </a:endParaRPr>
          </a:p>
          <a:p>
            <a:pPr marL="457200" lvl="0" indent="-304800" algn="l" rtl="0">
              <a:lnSpc>
                <a:spcPct val="115000"/>
              </a:lnSpc>
              <a:spcBef>
                <a:spcPts val="1000"/>
              </a:spcBef>
              <a:spcAft>
                <a:spcPts val="0"/>
              </a:spcAft>
              <a:buSzPts val="1200"/>
              <a:buFont typeface="Montserrat"/>
              <a:buChar char="●"/>
            </a:pPr>
            <a:r>
              <a:rPr lang="en-IN" sz="1200" b="1">
                <a:latin typeface="Montserrat"/>
                <a:ea typeface="Montserrat"/>
                <a:cs typeface="Montserrat"/>
                <a:sym typeface="Montserrat"/>
              </a:rPr>
              <a:t>Fast:</a:t>
            </a:r>
            <a:r>
              <a:rPr lang="en-IN" sz="1200">
                <a:latin typeface="Montserrat"/>
                <a:ea typeface="Montserrat"/>
                <a:cs typeface="Montserrat"/>
                <a:sym typeface="Montserrat"/>
              </a:rPr>
              <a:t> Automated tools run tests significantly faster than human users - approx. </a:t>
            </a:r>
            <a:r>
              <a:rPr lang="en-IN" sz="1200">
                <a:solidFill>
                  <a:srgbClr val="343434"/>
                </a:solidFill>
                <a:latin typeface="Montserrat"/>
                <a:ea typeface="Montserrat"/>
                <a:cs typeface="Montserrat"/>
                <a:sym typeface="Montserrat"/>
              </a:rPr>
              <a:t>70% faster than manual testing!</a:t>
            </a:r>
            <a:endParaRPr sz="1200">
              <a:latin typeface="Montserrat"/>
              <a:ea typeface="Montserrat"/>
              <a:cs typeface="Montserrat"/>
              <a:sym typeface="Montserrat"/>
            </a:endParaRPr>
          </a:p>
          <a:p>
            <a:pPr marL="457200" marR="0" lvl="0" indent="-304800" algn="l" rtl="0">
              <a:lnSpc>
                <a:spcPct val="115000"/>
              </a:lnSpc>
              <a:spcBef>
                <a:spcPts val="1000"/>
              </a:spcBef>
              <a:spcAft>
                <a:spcPts val="0"/>
              </a:spcAft>
              <a:buClr>
                <a:schemeClr val="dk1"/>
              </a:buClr>
              <a:buSzPts val="1200"/>
              <a:buFont typeface="Montserrat"/>
              <a:buChar char="●"/>
            </a:pPr>
            <a:r>
              <a:rPr lang="en-IN" sz="1200" b="1">
                <a:latin typeface="Montserrat"/>
                <a:ea typeface="Montserrat"/>
                <a:cs typeface="Montserrat"/>
                <a:sym typeface="Montserrat"/>
              </a:rPr>
              <a:t>Better Quality Software:</a:t>
            </a:r>
            <a:r>
              <a:rPr lang="en-IN" sz="1200">
                <a:latin typeface="Montserrat"/>
                <a:ea typeface="Montserrat"/>
                <a:cs typeface="Montserrat"/>
                <a:sym typeface="Montserrat"/>
              </a:rPr>
              <a:t> Because you can run more tests in less time with fewer resources </a:t>
            </a:r>
            <a:endParaRPr sz="1200">
              <a:latin typeface="Montserrat"/>
              <a:ea typeface="Montserrat"/>
              <a:cs typeface="Montserrat"/>
              <a:sym typeface="Montserrat"/>
            </a:endParaRPr>
          </a:p>
          <a:p>
            <a:pPr marL="457200" lvl="0" indent="-304800" algn="l" rtl="0">
              <a:spcBef>
                <a:spcPts val="1000"/>
              </a:spcBef>
              <a:spcAft>
                <a:spcPts val="0"/>
              </a:spcAft>
              <a:buSzPts val="1200"/>
              <a:buFont typeface="Montserrat"/>
              <a:buChar char="●"/>
            </a:pPr>
            <a:r>
              <a:rPr lang="en-IN" sz="1200" b="1">
                <a:latin typeface="Montserrat"/>
                <a:ea typeface="Montserrat"/>
                <a:cs typeface="Montserrat"/>
                <a:sym typeface="Montserrat"/>
              </a:rPr>
              <a:t>Cost Reduction:</a:t>
            </a:r>
            <a:r>
              <a:rPr lang="en-IN" sz="1200">
                <a:latin typeface="Montserrat"/>
                <a:ea typeface="Montserrat"/>
                <a:cs typeface="Montserrat"/>
                <a:sym typeface="Montserrat"/>
              </a:rPr>
              <a:t>  As the number of resources for regression test are reduced.</a:t>
            </a:r>
            <a:endParaRPr sz="12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6"/>
          <p:cNvSpPr txBox="1">
            <a:spLocks noGrp="1"/>
          </p:cNvSpPr>
          <p:nvPr>
            <p:ph type="title"/>
          </p:nvPr>
        </p:nvSpPr>
        <p:spPr>
          <a:xfrm>
            <a:off x="613700" y="714275"/>
            <a:ext cx="8253300" cy="3141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ct val="200000"/>
              <a:buFont typeface="Trebuchet MS"/>
              <a:buNone/>
            </a:pPr>
            <a:r>
              <a:rPr lang="en-IN"/>
              <a:t>Automated test tool features</a:t>
            </a:r>
            <a:endParaRPr/>
          </a:p>
        </p:txBody>
      </p:sp>
      <p:sp>
        <p:nvSpPr>
          <p:cNvPr id="734" name="Google Shape;734;p76"/>
          <p:cNvSpPr txBox="1">
            <a:spLocks noGrp="1"/>
          </p:cNvSpPr>
          <p:nvPr>
            <p:ph type="subTitle" idx="1"/>
          </p:nvPr>
        </p:nvSpPr>
        <p:spPr>
          <a:xfrm>
            <a:off x="613700" y="1028375"/>
            <a:ext cx="7625100" cy="3173100"/>
          </a:xfrm>
          <a:prstGeom prst="rect">
            <a:avLst/>
          </a:prstGeom>
          <a:noFill/>
          <a:ln>
            <a:noFill/>
          </a:ln>
        </p:spPr>
        <p:txBody>
          <a:bodyPr spcFirstLastPara="1" wrap="square" lIns="91425" tIns="45700" rIns="91425" bIns="45700" anchor="ctr" anchorCtr="0">
            <a:normAutofit/>
          </a:bodyPr>
          <a:lstStyle/>
          <a:p>
            <a:pPr marL="457200" marR="0" lvl="0" indent="-304800" algn="l" rtl="0">
              <a:lnSpc>
                <a:spcPct val="115000"/>
              </a:lnSpc>
              <a:spcBef>
                <a:spcPts val="0"/>
              </a:spcBef>
              <a:spcAft>
                <a:spcPts val="0"/>
              </a:spcAft>
              <a:buSzPts val="1200"/>
              <a:buFont typeface="Montserrat"/>
              <a:buChar char="●"/>
            </a:pPr>
            <a:r>
              <a:rPr lang="en-IN" sz="1200">
                <a:latin typeface="Montserrat"/>
                <a:ea typeface="Montserrat"/>
                <a:cs typeface="Montserrat"/>
                <a:sym typeface="Montserrat"/>
              </a:rPr>
              <a:t>Essential</a:t>
            </a:r>
            <a:endParaRPr sz="1200">
              <a:latin typeface="Montserrat"/>
              <a:ea typeface="Montserrat"/>
              <a:cs typeface="Montserrat"/>
              <a:sym typeface="Montserrat"/>
            </a:endParaRPr>
          </a:p>
          <a:p>
            <a:pPr marL="457200" marR="0" lvl="0" indent="-304800" algn="l" rtl="0">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Highly Desirable</a:t>
            </a:r>
            <a:endParaRPr sz="1200">
              <a:latin typeface="Montserrat"/>
              <a:ea typeface="Montserrat"/>
              <a:cs typeface="Montserrat"/>
              <a:sym typeface="Montserrat"/>
            </a:endParaRPr>
          </a:p>
          <a:p>
            <a:pPr marL="457200" marR="0" lvl="0" indent="-304800" algn="l" rtl="0">
              <a:lnSpc>
                <a:spcPct val="115000"/>
              </a:lnSpc>
              <a:spcBef>
                <a:spcPts val="1000"/>
              </a:spcBef>
              <a:spcAft>
                <a:spcPts val="1000"/>
              </a:spcAft>
              <a:buSzPts val="1200"/>
              <a:buFont typeface="Montserrat"/>
              <a:buChar char="●"/>
            </a:pPr>
            <a:r>
              <a:rPr lang="en-IN" sz="1200">
                <a:latin typeface="Montserrat"/>
                <a:ea typeface="Montserrat"/>
                <a:cs typeface="Montserrat"/>
                <a:sym typeface="Montserrat"/>
              </a:rPr>
              <a:t>Nice to Have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80"/>
          <p:cNvSpPr txBox="1">
            <a:spLocks noGrp="1"/>
          </p:cNvSpPr>
          <p:nvPr>
            <p:ph type="title"/>
          </p:nvPr>
        </p:nvSpPr>
        <p:spPr>
          <a:xfrm>
            <a:off x="613700" y="714275"/>
            <a:ext cx="8253300" cy="3141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ct val="200000"/>
              <a:buFont typeface="Trebuchet MS"/>
              <a:buNone/>
            </a:pPr>
            <a:r>
              <a:rPr lang="en-IN" b="1"/>
              <a:t>Static Test Tools</a:t>
            </a:r>
            <a:endParaRPr/>
          </a:p>
        </p:txBody>
      </p:sp>
      <p:sp>
        <p:nvSpPr>
          <p:cNvPr id="758" name="Google Shape;758;p80"/>
          <p:cNvSpPr txBox="1">
            <a:spLocks noGrp="1"/>
          </p:cNvSpPr>
          <p:nvPr>
            <p:ph type="subTitle" idx="1"/>
          </p:nvPr>
        </p:nvSpPr>
        <p:spPr>
          <a:xfrm>
            <a:off x="613700" y="1175850"/>
            <a:ext cx="7625100" cy="3025500"/>
          </a:xfrm>
          <a:prstGeom prst="rect">
            <a:avLst/>
          </a:prstGeom>
          <a:noFill/>
          <a:ln>
            <a:noFill/>
          </a:ln>
        </p:spPr>
        <p:txBody>
          <a:bodyPr spcFirstLastPara="1" wrap="square" lIns="91425" tIns="45700" rIns="91425" bIns="45700" anchor="t" anchorCtr="0">
            <a:normAutofit/>
          </a:bodyPr>
          <a:lstStyle/>
          <a:p>
            <a:pPr marL="457200" marR="0" lvl="0" indent="-304800" algn="l" rtl="0">
              <a:lnSpc>
                <a:spcPct val="115000"/>
              </a:lnSpc>
              <a:spcBef>
                <a:spcPts val="0"/>
              </a:spcBef>
              <a:spcAft>
                <a:spcPts val="0"/>
              </a:spcAft>
              <a:buSzPts val="1200"/>
              <a:buFont typeface="Montserrat"/>
              <a:buChar char="●"/>
            </a:pPr>
            <a:r>
              <a:rPr lang="en-IN" sz="1200">
                <a:latin typeface="Montserrat"/>
                <a:ea typeface="Montserrat"/>
                <a:cs typeface="Montserrat"/>
                <a:sym typeface="Montserrat"/>
              </a:rPr>
              <a:t>Static analysis tools are generally used by developers as part of the development and component testing process.</a:t>
            </a:r>
            <a:endParaRPr sz="1200">
              <a:latin typeface="Montserrat"/>
              <a:ea typeface="Montserrat"/>
              <a:cs typeface="Montserrat"/>
              <a:sym typeface="Montserrat"/>
            </a:endParaRPr>
          </a:p>
          <a:p>
            <a:pPr marL="457200" marR="0" lvl="0" indent="-304800" algn="l" rtl="0">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They can help developers to understand the structure of the code.</a:t>
            </a:r>
            <a:endParaRPr sz="1200">
              <a:latin typeface="Montserrat"/>
              <a:ea typeface="Montserrat"/>
              <a:cs typeface="Montserrat"/>
              <a:sym typeface="Montserrat"/>
            </a:endParaRPr>
          </a:p>
          <a:p>
            <a:pPr marL="457200" marR="0" lvl="0" indent="-304800" algn="l" rtl="0">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They can also be used to enforce coding standards.</a:t>
            </a:r>
            <a:endParaRPr sz="1200">
              <a:latin typeface="Montserrat"/>
              <a:ea typeface="Montserrat"/>
              <a:cs typeface="Montserrat"/>
              <a:sym typeface="Montserrat"/>
            </a:endParaRPr>
          </a:p>
          <a:p>
            <a:pPr marL="457200" marR="0" lvl="0" indent="-304800" algn="l" rtl="0">
              <a:lnSpc>
                <a:spcPct val="115000"/>
              </a:lnSpc>
              <a:spcBef>
                <a:spcPts val="1000"/>
              </a:spcBef>
              <a:spcAft>
                <a:spcPts val="0"/>
              </a:spcAft>
              <a:buSzPts val="1200"/>
              <a:buFont typeface="Montserrat"/>
              <a:buChar char="●"/>
            </a:pPr>
            <a:r>
              <a:rPr lang="en-IN" sz="1200">
                <a:latin typeface="Montserrat"/>
                <a:ea typeface="Montserrat"/>
                <a:cs typeface="Montserrat"/>
                <a:sym typeface="Montserrat"/>
              </a:rPr>
              <a:t>These tools do not involve actual input and output.</a:t>
            </a:r>
            <a:endParaRPr sz="1200">
              <a:latin typeface="Montserrat"/>
              <a:ea typeface="Montserrat"/>
              <a:cs typeface="Montserrat"/>
              <a:sym typeface="Montserrat"/>
            </a:endParaRPr>
          </a:p>
          <a:p>
            <a:pPr marL="457200" marR="0" lvl="0" indent="-304800" algn="l" rtl="0">
              <a:lnSpc>
                <a:spcPct val="115000"/>
              </a:lnSpc>
              <a:spcBef>
                <a:spcPts val="1000"/>
              </a:spcBef>
              <a:spcAft>
                <a:spcPts val="1000"/>
              </a:spcAft>
              <a:buSzPts val="1200"/>
              <a:buFont typeface="Montserrat"/>
              <a:buChar char="●"/>
            </a:pPr>
            <a:r>
              <a:rPr lang="en-IN" sz="1200">
                <a:latin typeface="Montserrat"/>
                <a:ea typeface="Montserrat"/>
                <a:cs typeface="Montserrat"/>
                <a:sym typeface="Montserrat"/>
              </a:rPr>
              <a:t>Static analysis tools are an extension of compiler technology.</a:t>
            </a:r>
            <a:endParaRPr sz="12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IN">
                <a:solidFill>
                  <a:schemeClr val="dk1"/>
                </a:solidFill>
              </a:rPr>
              <a:t>Types of software testing</a:t>
            </a:r>
            <a:endParaRPr>
              <a:solidFill>
                <a:schemeClr val="dk1"/>
              </a:solidFill>
            </a:endParaRPr>
          </a:p>
        </p:txBody>
      </p:sp>
      <p:sp>
        <p:nvSpPr>
          <p:cNvPr id="189" name="Google Shape;18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solidFill>
                  <a:schemeClr val="dk1"/>
                </a:solidFill>
              </a:rPr>
              <a:t>3</a:t>
            </a:fld>
            <a:endParaRPr>
              <a:solidFill>
                <a:schemeClr val="dk1"/>
              </a:solidFill>
            </a:endParaRPr>
          </a:p>
        </p:txBody>
      </p:sp>
      <p:pic>
        <p:nvPicPr>
          <p:cNvPr id="190" name="Google Shape;190;p28"/>
          <p:cNvPicPr preferRelativeResize="0"/>
          <p:nvPr/>
        </p:nvPicPr>
        <p:blipFill rotWithShape="1">
          <a:blip r:embed="rId3">
            <a:alphaModFix/>
          </a:blip>
          <a:srcRect t="22933"/>
          <a:stretch/>
        </p:blipFill>
        <p:spPr>
          <a:xfrm>
            <a:off x="274350" y="1237285"/>
            <a:ext cx="8556784" cy="370936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0" scaled="0"/>
        </a:gradFill>
        <a:effectLst/>
      </p:bgPr>
    </p:bg>
    <p:spTree>
      <p:nvGrpSpPr>
        <p:cNvPr id="1" name="Shape 826"/>
        <p:cNvGrpSpPr/>
        <p:nvPr/>
      </p:nvGrpSpPr>
      <p:grpSpPr>
        <a:xfrm>
          <a:off x="0" y="0"/>
          <a:ext cx="0" cy="0"/>
          <a:chOff x="0" y="0"/>
          <a:chExt cx="0" cy="0"/>
        </a:xfrm>
      </p:grpSpPr>
      <p:pic>
        <p:nvPicPr>
          <p:cNvPr id="827" name="Google Shape;827;p91"/>
          <p:cNvPicPr preferRelativeResize="0"/>
          <p:nvPr/>
        </p:nvPicPr>
        <p:blipFill rotWithShape="1">
          <a:blip r:embed="rId3">
            <a:alphaModFix amt="37000"/>
          </a:blip>
          <a:srcRect/>
          <a:stretch/>
        </p:blipFill>
        <p:spPr>
          <a:xfrm>
            <a:off x="1369354" y="158875"/>
            <a:ext cx="5070393" cy="5143501"/>
          </a:xfrm>
          <a:prstGeom prst="rect">
            <a:avLst/>
          </a:prstGeom>
          <a:noFill/>
          <a:ln>
            <a:noFill/>
          </a:ln>
        </p:spPr>
      </p:pic>
      <p:sp>
        <p:nvSpPr>
          <p:cNvPr id="828" name="Google Shape;828;p91"/>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9" name="Google Shape;829;p91"/>
          <p:cNvGrpSpPr/>
          <p:nvPr/>
        </p:nvGrpSpPr>
        <p:grpSpPr>
          <a:xfrm>
            <a:off x="4491033" y="1168875"/>
            <a:ext cx="4689326" cy="4991730"/>
            <a:chOff x="3458353" y="512656"/>
            <a:chExt cx="5769349" cy="5951747"/>
          </a:xfrm>
        </p:grpSpPr>
        <p:pic>
          <p:nvPicPr>
            <p:cNvPr id="830" name="Google Shape;830;p91"/>
            <p:cNvPicPr preferRelativeResize="0"/>
            <p:nvPr/>
          </p:nvPicPr>
          <p:blipFill rotWithShape="1">
            <a:blip r:embed="rId4">
              <a:alphaModFix amt="64000"/>
            </a:blip>
            <a:srcRect/>
            <a:stretch/>
          </p:blipFill>
          <p:spPr>
            <a:xfrm rot="-5400000">
              <a:off x="4778715" y="2015416"/>
              <a:ext cx="5951747" cy="2946227"/>
            </a:xfrm>
            <a:prstGeom prst="rect">
              <a:avLst/>
            </a:prstGeom>
            <a:noFill/>
            <a:ln>
              <a:noFill/>
            </a:ln>
          </p:spPr>
        </p:pic>
        <p:pic>
          <p:nvPicPr>
            <p:cNvPr id="831" name="Google Shape;831;p91"/>
            <p:cNvPicPr preferRelativeResize="0"/>
            <p:nvPr/>
          </p:nvPicPr>
          <p:blipFill rotWithShape="1">
            <a:blip r:embed="rId4">
              <a:alphaModFix amt="64000"/>
            </a:blip>
            <a:srcRect/>
            <a:stretch/>
          </p:blipFill>
          <p:spPr>
            <a:xfrm rot="-5400000">
              <a:off x="1955593" y="2015416"/>
              <a:ext cx="5951747" cy="2946227"/>
            </a:xfrm>
            <a:prstGeom prst="rect">
              <a:avLst/>
            </a:prstGeom>
            <a:noFill/>
            <a:ln>
              <a:noFill/>
            </a:ln>
          </p:spPr>
        </p:pic>
      </p:grpSp>
      <p:sp>
        <p:nvSpPr>
          <p:cNvPr id="832" name="Google Shape;832;p91"/>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91"/>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91"/>
          <p:cNvSpPr txBox="1">
            <a:spLocks noGrp="1"/>
          </p:cNvSpPr>
          <p:nvPr>
            <p:ph type="title" idx="4294967295"/>
          </p:nvPr>
        </p:nvSpPr>
        <p:spPr>
          <a:xfrm>
            <a:off x="1038750" y="2333550"/>
            <a:ext cx="7164000" cy="2555400"/>
          </a:xfrm>
          <a:prstGeom prst="rect">
            <a:avLst/>
          </a:prstGeom>
          <a:noFill/>
          <a:ln>
            <a:noFill/>
          </a:ln>
        </p:spPr>
        <p:txBody>
          <a:bodyPr spcFirstLastPara="1" wrap="square" lIns="91400" tIns="91400" rIns="91400" bIns="91400" anchor="t" anchorCtr="0">
            <a:noAutofit/>
          </a:bodyPr>
          <a:lstStyle/>
          <a:p>
            <a:pPr marL="0" lvl="0" indent="0" algn="l" rtl="0">
              <a:lnSpc>
                <a:spcPct val="83000"/>
              </a:lnSpc>
              <a:spcBef>
                <a:spcPts val="0"/>
              </a:spcBef>
              <a:spcAft>
                <a:spcPts val="0"/>
              </a:spcAft>
              <a:buSzPts val="5100"/>
              <a:buNone/>
            </a:pPr>
            <a:r>
              <a:rPr lang="en-IN" sz="4500">
                <a:solidFill>
                  <a:schemeClr val="lt1"/>
                </a:solidFill>
              </a:rPr>
              <a:t>Thank you!</a:t>
            </a:r>
            <a:endParaRPr sz="4500">
              <a:solidFill>
                <a:schemeClr val="lt1"/>
              </a:solidFill>
            </a:endParaRPr>
          </a:p>
          <a:p>
            <a:pPr marL="0" lvl="0" indent="0" algn="l" rtl="0">
              <a:lnSpc>
                <a:spcPct val="115000"/>
              </a:lnSpc>
              <a:spcBef>
                <a:spcPts val="0"/>
              </a:spcBef>
              <a:spcAft>
                <a:spcPts val="0"/>
              </a:spcAft>
              <a:buSzPts val="5100"/>
              <a:buNone/>
            </a:pPr>
            <a:endParaRPr sz="1900">
              <a:solidFill>
                <a:schemeClr val="lt1"/>
              </a:solidFill>
            </a:endParaRPr>
          </a:p>
        </p:txBody>
      </p:sp>
      <p:pic>
        <p:nvPicPr>
          <p:cNvPr id="835" name="Google Shape;835;p91"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836" name="Google Shape;836;p91"/>
          <p:cNvPicPr preferRelativeResize="0"/>
          <p:nvPr/>
        </p:nvPicPr>
        <p:blipFill rotWithShape="1">
          <a:blip r:embed="rId6">
            <a:alphaModFix/>
          </a:blip>
          <a:srcRect/>
          <a:stretch/>
        </p:blipFill>
        <p:spPr>
          <a:xfrm>
            <a:off x="9306200" y="4594175"/>
            <a:ext cx="1355525" cy="294675"/>
          </a:xfrm>
          <a:prstGeom prst="rect">
            <a:avLst/>
          </a:prstGeom>
          <a:noFill/>
          <a:ln>
            <a:noFill/>
          </a:ln>
        </p:spPr>
      </p:pic>
      <p:pic>
        <p:nvPicPr>
          <p:cNvPr id="837" name="Google Shape;837;p91"/>
          <p:cNvPicPr preferRelativeResize="0"/>
          <p:nvPr/>
        </p:nvPicPr>
        <p:blipFill rotWithShape="1">
          <a:blip r:embed="rId7">
            <a:alphaModFix/>
          </a:blip>
          <a:srcRect/>
          <a:stretch/>
        </p:blipFill>
        <p:spPr>
          <a:xfrm>
            <a:off x="6848213" y="4187750"/>
            <a:ext cx="2049536" cy="929699"/>
          </a:xfrm>
          <a:prstGeom prst="rect">
            <a:avLst/>
          </a:prstGeom>
          <a:noFill/>
          <a:ln>
            <a:noFill/>
          </a:ln>
        </p:spPr>
      </p:pic>
      <p:sp>
        <p:nvSpPr>
          <p:cNvPr id="838" name="Google Shape;838;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705000" y="1916700"/>
            <a:ext cx="8520525" cy="572625"/>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1800"/>
              <a:buNone/>
            </a:pPr>
            <a:r>
              <a:rPr lang="en-IN" sz="2400">
                <a:solidFill>
                  <a:schemeClr val="lt1"/>
                </a:solidFill>
              </a:rPr>
              <a:t>Types of Tests</a:t>
            </a:r>
            <a:endParaRPr sz="2400">
              <a:solidFill>
                <a:schemeClr val="lt1"/>
              </a:solidFill>
            </a:endParaRPr>
          </a:p>
        </p:txBody>
      </p:sp>
      <p:pic>
        <p:nvPicPr>
          <p:cNvPr id="196" name="Google Shape;196;p29" descr="Newspaper with solid fill"/>
          <p:cNvPicPr preferRelativeResize="0"/>
          <p:nvPr/>
        </p:nvPicPr>
        <p:blipFill rotWithShape="1">
          <a:blip r:embed="rId3">
            <a:alphaModFix/>
          </a:blip>
          <a:srcRect/>
          <a:stretch/>
        </p:blipFill>
        <p:spPr>
          <a:xfrm>
            <a:off x="395487" y="692327"/>
            <a:ext cx="685800" cy="685800"/>
          </a:xfrm>
          <a:prstGeom prst="rect">
            <a:avLst/>
          </a:prstGeom>
          <a:noFill/>
          <a:ln>
            <a:noFill/>
          </a:ln>
        </p:spPr>
      </p:pic>
      <p:sp>
        <p:nvSpPr>
          <p:cNvPr id="197" name="Google Shape;197;p29"/>
          <p:cNvSpPr txBox="1">
            <a:spLocks noGrp="1"/>
          </p:cNvSpPr>
          <p:nvPr>
            <p:ph type="sldNum" idx="12"/>
          </p:nvPr>
        </p:nvSpPr>
        <p:spPr>
          <a:xfrm>
            <a:off x="8556784" y="4749851"/>
            <a:ext cx="548775" cy="39352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700"/>
              <a:buNone/>
            </a:pPr>
            <a:fld id="{00000000-1234-1234-1234-123412341234}" type="slidenum">
              <a:rPr lang="en-I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613700" y="659244"/>
            <a:ext cx="8253225" cy="3141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Unit Testing</a:t>
            </a:r>
            <a:endParaRPr>
              <a:latin typeface="Helvetica Neue"/>
              <a:ea typeface="Helvetica Neue"/>
              <a:cs typeface="Helvetica Neue"/>
              <a:sym typeface="Helvetica Neue"/>
            </a:endParaRPr>
          </a:p>
        </p:txBody>
      </p:sp>
      <p:sp>
        <p:nvSpPr>
          <p:cNvPr id="203" name="Google Shape;203;p30"/>
          <p:cNvSpPr txBox="1"/>
          <p:nvPr/>
        </p:nvSpPr>
        <p:spPr>
          <a:xfrm>
            <a:off x="5231198" y="1034719"/>
            <a:ext cx="3783600" cy="3393206"/>
          </a:xfrm>
          <a:prstGeom prst="rect">
            <a:avLst/>
          </a:prstGeom>
          <a:noFill/>
          <a:ln>
            <a:noFill/>
          </a:ln>
        </p:spPr>
        <p:txBody>
          <a:bodyPr spcFirstLastPara="1" wrap="square" lIns="68550" tIns="34275" rIns="68550" bIns="34275" anchor="t" anchorCtr="0">
            <a:spAutoFit/>
          </a:bodyPr>
          <a:lstStyle/>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Usually written by developers</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Uses Assertions</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Testing smallest part of the system in isolation</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Best Performance – execute early, often and within few seconds</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Smallest scope - easier to locate and understand errors</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Frequency – Every code check-in or pull request</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Use of test doubles to replace dependencies – dummies, stubs, spikes, mocks</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Increases confidence in changing/maintaining code</a:t>
            </a:r>
            <a:endParaRPr sz="1200" b="0" i="0" u="none" strike="noStrike" cap="none">
              <a:solidFill>
                <a:srgbClr val="000000"/>
              </a:solidFill>
              <a:latin typeface="Arial"/>
              <a:ea typeface="Arial"/>
              <a:cs typeface="Arial"/>
              <a:sym typeface="Arial"/>
            </a:endParaRPr>
          </a:p>
        </p:txBody>
      </p:sp>
      <p:sp>
        <p:nvSpPr>
          <p:cNvPr id="204" name="Google Shape;204;p30"/>
          <p:cNvSpPr txBox="1">
            <a:spLocks noGrp="1"/>
          </p:cNvSpPr>
          <p:nvPr>
            <p:ph type="sldNum" idx="12"/>
          </p:nvPr>
        </p:nvSpPr>
        <p:spPr>
          <a:xfrm>
            <a:off x="8556784" y="4749851"/>
            <a:ext cx="548775" cy="39352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700"/>
              <a:buNone/>
            </a:pPr>
            <a:fld id="{00000000-1234-1234-1234-123412341234}" type="slidenum">
              <a:rPr lang="en-IN">
                <a:solidFill>
                  <a:srgbClr val="000000"/>
                </a:solidFill>
              </a:rPr>
              <a:t>5</a:t>
            </a:fld>
            <a:endParaRPr/>
          </a:p>
        </p:txBody>
      </p:sp>
      <p:sp>
        <p:nvSpPr>
          <p:cNvPr id="205" name="Google Shape;205;p30"/>
          <p:cNvSpPr/>
          <p:nvPr/>
        </p:nvSpPr>
        <p:spPr>
          <a:xfrm>
            <a:off x="153828" y="4493114"/>
            <a:ext cx="506742" cy="251003"/>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6" name="Google Shape;206;p30"/>
          <p:cNvGrpSpPr/>
          <p:nvPr/>
        </p:nvGrpSpPr>
        <p:grpSpPr>
          <a:xfrm>
            <a:off x="407199" y="1034719"/>
            <a:ext cx="4314825" cy="3942742"/>
            <a:chOff x="407199" y="1034719"/>
            <a:chExt cx="4314825" cy="3942742"/>
          </a:xfrm>
        </p:grpSpPr>
        <p:pic>
          <p:nvPicPr>
            <p:cNvPr id="207" name="Google Shape;207;p30"/>
            <p:cNvPicPr preferRelativeResize="0"/>
            <p:nvPr/>
          </p:nvPicPr>
          <p:blipFill rotWithShape="1">
            <a:blip r:embed="rId3">
              <a:alphaModFix/>
            </a:blip>
            <a:srcRect t="5616" b="18421"/>
            <a:stretch/>
          </p:blipFill>
          <p:spPr>
            <a:xfrm>
              <a:off x="407199" y="1280160"/>
              <a:ext cx="4314825" cy="3697301"/>
            </a:xfrm>
            <a:prstGeom prst="rect">
              <a:avLst/>
            </a:prstGeom>
            <a:noFill/>
            <a:ln>
              <a:noFill/>
            </a:ln>
          </p:spPr>
        </p:pic>
        <p:sp>
          <p:nvSpPr>
            <p:cNvPr id="208" name="Google Shape;208;p30"/>
            <p:cNvSpPr/>
            <p:nvPr/>
          </p:nvSpPr>
          <p:spPr>
            <a:xfrm>
              <a:off x="913144" y="1034719"/>
              <a:ext cx="1018260" cy="703791"/>
            </a:xfrm>
            <a:prstGeom prst="cloud">
              <a:avLst/>
            </a:prstGeom>
            <a:solidFill>
              <a:srgbClr val="2F58A6"/>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r>
                <a:rPr lang="en-IN" sz="1050" b="0" i="0" u="none" strike="noStrike" cap="none">
                  <a:solidFill>
                    <a:schemeClr val="lt1"/>
                  </a:solidFill>
                  <a:latin typeface="Arial"/>
                  <a:ea typeface="Arial"/>
                  <a:cs typeface="Arial"/>
                  <a:sym typeface="Arial"/>
                </a:rPr>
                <a:t>Manual Tests</a:t>
              </a:r>
              <a:endParaRPr sz="105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613700" y="659244"/>
            <a:ext cx="8253225" cy="3141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Middle Layer Testing</a:t>
            </a:r>
            <a:endParaRPr>
              <a:latin typeface="Helvetica Neue"/>
              <a:ea typeface="Helvetica Neue"/>
              <a:cs typeface="Helvetica Neue"/>
              <a:sym typeface="Helvetica Neue"/>
            </a:endParaRPr>
          </a:p>
        </p:txBody>
      </p:sp>
      <p:sp>
        <p:nvSpPr>
          <p:cNvPr id="214" name="Google Shape;214;p31"/>
          <p:cNvSpPr txBox="1">
            <a:spLocks noGrp="1"/>
          </p:cNvSpPr>
          <p:nvPr>
            <p:ph type="sldNum" idx="12"/>
          </p:nvPr>
        </p:nvSpPr>
        <p:spPr>
          <a:xfrm>
            <a:off x="8556784" y="4749851"/>
            <a:ext cx="548775" cy="393525"/>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700"/>
              <a:buNone/>
            </a:pPr>
            <a:fld id="{00000000-1234-1234-1234-123412341234}" type="slidenum">
              <a:rPr lang="en-IN">
                <a:solidFill>
                  <a:srgbClr val="000000"/>
                </a:solidFill>
              </a:rPr>
              <a:t>6</a:t>
            </a:fld>
            <a:endParaRPr sz="1275"/>
          </a:p>
        </p:txBody>
      </p:sp>
      <p:sp>
        <p:nvSpPr>
          <p:cNvPr id="215" name="Google Shape;215;p31"/>
          <p:cNvSpPr txBox="1"/>
          <p:nvPr/>
        </p:nvSpPr>
        <p:spPr>
          <a:xfrm>
            <a:off x="5020473" y="1044769"/>
            <a:ext cx="3846600" cy="3670205"/>
          </a:xfrm>
          <a:prstGeom prst="rect">
            <a:avLst/>
          </a:prstGeom>
          <a:noFill/>
          <a:ln>
            <a:noFill/>
          </a:ln>
        </p:spPr>
        <p:txBody>
          <a:bodyPr spcFirstLastPara="1" wrap="square" lIns="68550" tIns="34275" rIns="68550" bIns="34275" anchor="t" anchorCtr="0">
            <a:spAutoFit/>
          </a:bodyPr>
          <a:lstStyle/>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Together called as service/API layer tests, also termed as “middleware layer”.</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Component Tests: Look at individual components. Validates the functionality is working as expected with other components.</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Integration Tests: Targets modules/features that integrate directly with other dependencies outside the application. Can be used as gating/staging from preprod to prod etc.</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System Integration Tests: Large scale integration suite testing end-to-end workflows. Often coordinated across teams and unique to your application or system.</a:t>
            </a:r>
            <a:endParaRPr sz="1200" b="0" i="0" u="none" strike="noStrike" cap="none">
              <a:solidFill>
                <a:srgbClr val="000000"/>
              </a:solidFill>
              <a:latin typeface="Arial"/>
              <a:ea typeface="Arial"/>
              <a:cs typeface="Arial"/>
              <a:sym typeface="Arial"/>
            </a:endParaRPr>
          </a:p>
        </p:txBody>
      </p:sp>
      <p:grpSp>
        <p:nvGrpSpPr>
          <p:cNvPr id="216" name="Google Shape;216;p31"/>
          <p:cNvGrpSpPr/>
          <p:nvPr/>
        </p:nvGrpSpPr>
        <p:grpSpPr>
          <a:xfrm>
            <a:off x="226926" y="3144582"/>
            <a:ext cx="547599" cy="1094519"/>
            <a:chOff x="226926" y="3144582"/>
            <a:chExt cx="547599" cy="1094519"/>
          </a:xfrm>
        </p:grpSpPr>
        <p:sp>
          <p:nvSpPr>
            <p:cNvPr id="217" name="Google Shape;217;p31"/>
            <p:cNvSpPr/>
            <p:nvPr/>
          </p:nvSpPr>
          <p:spPr>
            <a:xfrm>
              <a:off x="226926" y="3144582"/>
              <a:ext cx="506742" cy="251003"/>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31"/>
            <p:cNvSpPr/>
            <p:nvPr/>
          </p:nvSpPr>
          <p:spPr>
            <a:xfrm>
              <a:off x="267783" y="3988098"/>
              <a:ext cx="506742" cy="251003"/>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19" name="Google Shape;219;p31"/>
          <p:cNvGrpSpPr/>
          <p:nvPr/>
        </p:nvGrpSpPr>
        <p:grpSpPr>
          <a:xfrm>
            <a:off x="425487" y="1068925"/>
            <a:ext cx="4314825" cy="4013692"/>
            <a:chOff x="425487" y="1068925"/>
            <a:chExt cx="4314825" cy="4013692"/>
          </a:xfrm>
        </p:grpSpPr>
        <p:pic>
          <p:nvPicPr>
            <p:cNvPr id="220" name="Google Shape;220;p31"/>
            <p:cNvPicPr preferRelativeResize="0"/>
            <p:nvPr/>
          </p:nvPicPr>
          <p:blipFill rotWithShape="1">
            <a:blip r:embed="rId3">
              <a:alphaModFix/>
            </a:blip>
            <a:srcRect t="5616" b="18421"/>
            <a:stretch/>
          </p:blipFill>
          <p:spPr>
            <a:xfrm>
              <a:off x="425487" y="1385316"/>
              <a:ext cx="4314825" cy="3697301"/>
            </a:xfrm>
            <a:prstGeom prst="rect">
              <a:avLst/>
            </a:prstGeom>
            <a:noFill/>
            <a:ln>
              <a:noFill/>
            </a:ln>
          </p:spPr>
        </p:pic>
        <p:sp>
          <p:nvSpPr>
            <p:cNvPr id="221" name="Google Shape;221;p31"/>
            <p:cNvSpPr/>
            <p:nvPr/>
          </p:nvSpPr>
          <p:spPr>
            <a:xfrm>
              <a:off x="986296" y="1068925"/>
              <a:ext cx="1097638" cy="758655"/>
            </a:xfrm>
            <a:prstGeom prst="cloud">
              <a:avLst/>
            </a:prstGeom>
            <a:solidFill>
              <a:srgbClr val="2F58A6"/>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r>
                <a:rPr lang="en-IN" sz="1050" b="0" i="0" u="none" strike="noStrike" cap="none">
                  <a:solidFill>
                    <a:schemeClr val="lt1"/>
                  </a:solidFill>
                  <a:latin typeface="Arial"/>
                  <a:ea typeface="Arial"/>
                  <a:cs typeface="Arial"/>
                  <a:sym typeface="Arial"/>
                </a:rPr>
                <a:t>Manual Tests</a:t>
              </a:r>
              <a:endParaRPr sz="105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613700" y="663369"/>
            <a:ext cx="8253225" cy="3141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Acceptance Testing</a:t>
            </a:r>
            <a:endParaRPr>
              <a:latin typeface="Helvetica Neue"/>
              <a:ea typeface="Helvetica Neue"/>
              <a:cs typeface="Helvetica Neue"/>
              <a:sym typeface="Helvetica Neue"/>
            </a:endParaRPr>
          </a:p>
        </p:txBody>
      </p:sp>
      <p:sp>
        <p:nvSpPr>
          <p:cNvPr id="227" name="Google Shape;227;p32"/>
          <p:cNvSpPr txBox="1">
            <a:spLocks noGrp="1"/>
          </p:cNvSpPr>
          <p:nvPr>
            <p:ph type="sldNum" idx="12"/>
          </p:nvPr>
        </p:nvSpPr>
        <p:spPr>
          <a:xfrm>
            <a:off x="8556784" y="4749851"/>
            <a:ext cx="548775" cy="393525"/>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700"/>
              <a:buNone/>
            </a:pPr>
            <a:fld id="{00000000-1234-1234-1234-123412341234}" type="slidenum">
              <a:rPr lang="en-IN">
                <a:solidFill>
                  <a:srgbClr val="000000"/>
                </a:solidFill>
              </a:rPr>
              <a:t>7</a:t>
            </a:fld>
            <a:endParaRPr sz="1275"/>
          </a:p>
        </p:txBody>
      </p:sp>
      <p:sp>
        <p:nvSpPr>
          <p:cNvPr id="228" name="Google Shape;228;p32"/>
          <p:cNvSpPr txBox="1"/>
          <p:nvPr/>
        </p:nvSpPr>
        <p:spPr>
          <a:xfrm>
            <a:off x="5036820" y="973353"/>
            <a:ext cx="4003358" cy="1177215"/>
          </a:xfrm>
          <a:prstGeom prst="rect">
            <a:avLst/>
          </a:prstGeom>
          <a:noFill/>
          <a:ln>
            <a:noFill/>
          </a:ln>
        </p:spPr>
        <p:txBody>
          <a:bodyPr spcFirstLastPara="1" wrap="square" lIns="68550" tIns="34275" rIns="68550" bIns="34275" anchor="t" anchorCtr="0">
            <a:spAutoFit/>
          </a:bodyPr>
          <a:lstStyle/>
          <a:p>
            <a:pPr marL="0" marR="0" lvl="0" indent="0" algn="l" rtl="0">
              <a:lnSpc>
                <a:spcPct val="150000"/>
              </a:lnSpc>
              <a:spcBef>
                <a:spcPts val="0"/>
              </a:spcBef>
              <a:spcAft>
                <a:spcPts val="0"/>
              </a:spcAft>
              <a:buNone/>
            </a:pPr>
            <a:endParaRPr sz="1200" b="0" i="0" u="none" strike="noStrike" cap="none">
              <a:solidFill>
                <a:srgbClr val="000000"/>
              </a:solidFill>
              <a:latin typeface="Helvetica Neue Light"/>
              <a:ea typeface="Helvetica Neue Light"/>
              <a:cs typeface="Helvetica Neue Light"/>
              <a:sym typeface="Helvetica Neue Light"/>
            </a:endParaRPr>
          </a:p>
          <a:p>
            <a:pPr marL="0" marR="0" lvl="0" indent="0" algn="l" rtl="0">
              <a:lnSpc>
                <a:spcPct val="150000"/>
              </a:lnSpc>
              <a:spcBef>
                <a:spcPts val="0"/>
              </a:spcBef>
              <a:spcAft>
                <a:spcPts val="0"/>
              </a:spcAft>
              <a:buNone/>
            </a:pPr>
            <a:endParaRPr sz="1200" b="0" i="0" u="none" strike="noStrike" cap="none">
              <a:solidFill>
                <a:srgbClr val="000000"/>
              </a:solidFill>
              <a:latin typeface="Helvetica Neue Light"/>
              <a:ea typeface="Helvetica Neue Light"/>
              <a:cs typeface="Helvetica Neue Light"/>
              <a:sym typeface="Helvetica Neue Light"/>
            </a:endParaRPr>
          </a:p>
          <a:p>
            <a:pPr marL="0" marR="0" lvl="0" indent="0" algn="l" rtl="0">
              <a:lnSpc>
                <a:spcPct val="150000"/>
              </a:lnSpc>
              <a:spcBef>
                <a:spcPts val="0"/>
              </a:spcBef>
              <a:spcAft>
                <a:spcPts val="0"/>
              </a:spcAft>
              <a:buNone/>
            </a:pPr>
            <a:endParaRPr sz="1200" b="0" i="0" u="none" strike="noStrike" cap="none">
              <a:solidFill>
                <a:srgbClr val="000000"/>
              </a:solidFill>
              <a:latin typeface="Helvetica Neue Light"/>
              <a:ea typeface="Helvetica Neue Light"/>
              <a:cs typeface="Helvetica Neue Light"/>
              <a:sym typeface="Helvetica Neue Light"/>
            </a:endParaRPr>
          </a:p>
          <a:p>
            <a:pPr marL="214313" marR="0" lvl="0" indent="-138113" algn="l" rtl="0">
              <a:lnSpc>
                <a:spcPct val="150000"/>
              </a:lnSpc>
              <a:spcBef>
                <a:spcPts val="0"/>
              </a:spcBef>
              <a:spcAft>
                <a:spcPts val="0"/>
              </a:spcAft>
              <a:buNone/>
            </a:pPr>
            <a:endParaRPr sz="1200" b="0" i="0" u="none" strike="noStrike" cap="none">
              <a:solidFill>
                <a:srgbClr val="000000"/>
              </a:solidFill>
              <a:latin typeface="Helvetica Neue Light"/>
              <a:ea typeface="Helvetica Neue Light"/>
              <a:cs typeface="Helvetica Neue Light"/>
              <a:sym typeface="Helvetica Neue Light"/>
            </a:endParaRPr>
          </a:p>
        </p:txBody>
      </p:sp>
      <p:sp>
        <p:nvSpPr>
          <p:cNvPr id="229" name="Google Shape;229;p32"/>
          <p:cNvSpPr txBox="1"/>
          <p:nvPr/>
        </p:nvSpPr>
        <p:spPr>
          <a:xfrm>
            <a:off x="4926371" y="1095273"/>
            <a:ext cx="4003425" cy="2839208"/>
          </a:xfrm>
          <a:prstGeom prst="rect">
            <a:avLst/>
          </a:prstGeom>
          <a:noFill/>
          <a:ln>
            <a:noFill/>
          </a:ln>
        </p:spPr>
        <p:txBody>
          <a:bodyPr spcFirstLastPara="1" wrap="square" lIns="68550" tIns="34275" rIns="68550" bIns="34275" anchor="t" anchorCtr="0">
            <a:spAutoFit/>
          </a:bodyPr>
          <a:lstStyle/>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Similar to integration tests in the sense that they test different parts of the application</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End-to-end testing</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Ensure high-level functionality works as expected or described and delivers business value</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Maximum scope such as -  logics, UI workflows, navigation, transitions, calculations, buttons, layouts etc.</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Can be brittle or flaky and a lot of work to maintain</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Test critical workflows</a:t>
            </a:r>
            <a:endParaRPr sz="1200" b="0" i="0" u="none" strike="noStrike" cap="none">
              <a:solidFill>
                <a:srgbClr val="000000"/>
              </a:solidFill>
              <a:latin typeface="Arial"/>
              <a:ea typeface="Arial"/>
              <a:cs typeface="Arial"/>
              <a:sym typeface="Arial"/>
            </a:endParaRPr>
          </a:p>
        </p:txBody>
      </p:sp>
      <p:grpSp>
        <p:nvGrpSpPr>
          <p:cNvPr id="230" name="Google Shape;230;p32"/>
          <p:cNvGrpSpPr/>
          <p:nvPr/>
        </p:nvGrpSpPr>
        <p:grpSpPr>
          <a:xfrm>
            <a:off x="334047" y="956155"/>
            <a:ext cx="4314825" cy="4108174"/>
            <a:chOff x="334047" y="956155"/>
            <a:chExt cx="4314825" cy="4108174"/>
          </a:xfrm>
        </p:grpSpPr>
        <p:pic>
          <p:nvPicPr>
            <p:cNvPr id="231" name="Google Shape;231;p32"/>
            <p:cNvPicPr preferRelativeResize="0"/>
            <p:nvPr/>
          </p:nvPicPr>
          <p:blipFill rotWithShape="1">
            <a:blip r:embed="rId3">
              <a:alphaModFix/>
            </a:blip>
            <a:srcRect t="5616" b="18421"/>
            <a:stretch/>
          </p:blipFill>
          <p:spPr>
            <a:xfrm>
              <a:off x="334047" y="1367028"/>
              <a:ext cx="4314825" cy="3697301"/>
            </a:xfrm>
            <a:prstGeom prst="rect">
              <a:avLst/>
            </a:prstGeom>
            <a:noFill/>
            <a:ln>
              <a:noFill/>
            </a:ln>
          </p:spPr>
        </p:pic>
        <p:sp>
          <p:nvSpPr>
            <p:cNvPr id="232" name="Google Shape;232;p32"/>
            <p:cNvSpPr/>
            <p:nvPr/>
          </p:nvSpPr>
          <p:spPr>
            <a:xfrm>
              <a:off x="730264" y="956155"/>
              <a:ext cx="1188918" cy="821745"/>
            </a:xfrm>
            <a:prstGeom prst="cloud">
              <a:avLst/>
            </a:prstGeom>
            <a:solidFill>
              <a:srgbClr val="2F58A6"/>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r>
                <a:rPr lang="en-IN" sz="1050" b="0" i="0" u="none" strike="noStrike" cap="none">
                  <a:solidFill>
                    <a:schemeClr val="lt1"/>
                  </a:solidFill>
                  <a:latin typeface="Arial"/>
                  <a:ea typeface="Arial"/>
                  <a:cs typeface="Arial"/>
                  <a:sym typeface="Arial"/>
                </a:rPr>
                <a:t>Manual Tests</a:t>
              </a:r>
              <a:endParaRPr sz="1050" b="0" i="0" u="none" strike="noStrike" cap="none">
                <a:solidFill>
                  <a:srgbClr val="000000"/>
                </a:solidFill>
                <a:latin typeface="Arial"/>
                <a:ea typeface="Arial"/>
                <a:cs typeface="Arial"/>
                <a:sym typeface="Arial"/>
              </a:endParaRPr>
            </a:p>
          </p:txBody>
        </p:sp>
      </p:grpSp>
      <p:sp>
        <p:nvSpPr>
          <p:cNvPr id="233" name="Google Shape;233;p32"/>
          <p:cNvSpPr/>
          <p:nvPr/>
        </p:nvSpPr>
        <p:spPr>
          <a:xfrm>
            <a:off x="106958" y="2150568"/>
            <a:ext cx="506742" cy="251003"/>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613700" y="659244"/>
            <a:ext cx="8253225" cy="3141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1800"/>
              <a:buNone/>
            </a:pPr>
            <a:r>
              <a:rPr lang="en-IN">
                <a:latin typeface="Helvetica Neue"/>
                <a:ea typeface="Helvetica Neue"/>
                <a:cs typeface="Helvetica Neue"/>
                <a:sym typeface="Helvetica Neue"/>
              </a:rPr>
              <a:t>Manual Testing</a:t>
            </a:r>
            <a:endParaRPr>
              <a:latin typeface="Helvetica Neue"/>
              <a:ea typeface="Helvetica Neue"/>
              <a:cs typeface="Helvetica Neue"/>
              <a:sym typeface="Helvetica Neue"/>
            </a:endParaRPr>
          </a:p>
        </p:txBody>
      </p:sp>
      <p:sp>
        <p:nvSpPr>
          <p:cNvPr id="239" name="Google Shape;239;p33"/>
          <p:cNvSpPr txBox="1">
            <a:spLocks noGrp="1"/>
          </p:cNvSpPr>
          <p:nvPr>
            <p:ph type="sldNum" idx="12"/>
          </p:nvPr>
        </p:nvSpPr>
        <p:spPr>
          <a:xfrm>
            <a:off x="8556784" y="4749851"/>
            <a:ext cx="548775" cy="393525"/>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700"/>
              <a:buNone/>
            </a:pPr>
            <a:fld id="{00000000-1234-1234-1234-123412341234}" type="slidenum">
              <a:rPr lang="en-IN">
                <a:solidFill>
                  <a:srgbClr val="000000"/>
                </a:solidFill>
              </a:rPr>
              <a:t>8</a:t>
            </a:fld>
            <a:endParaRPr sz="1275"/>
          </a:p>
        </p:txBody>
      </p:sp>
      <p:sp>
        <p:nvSpPr>
          <p:cNvPr id="240" name="Google Shape;240;p33"/>
          <p:cNvSpPr txBox="1"/>
          <p:nvPr/>
        </p:nvSpPr>
        <p:spPr>
          <a:xfrm>
            <a:off x="4902188" y="1218305"/>
            <a:ext cx="3817125" cy="3393206"/>
          </a:xfrm>
          <a:prstGeom prst="rect">
            <a:avLst/>
          </a:prstGeom>
          <a:noFill/>
          <a:ln>
            <a:noFill/>
          </a:ln>
        </p:spPr>
        <p:txBody>
          <a:bodyPr spcFirstLastPara="1" wrap="square" lIns="68550" tIns="34275" rIns="68550" bIns="34275" anchor="t" anchorCtr="0">
            <a:spAutoFit/>
          </a:bodyPr>
          <a:lstStyle/>
          <a:p>
            <a:pPr marL="342900" marR="0" lvl="0" indent="-247650" algn="l" rtl="0">
              <a:lnSpc>
                <a:spcPct val="20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Not regression testing</a:t>
            </a:r>
            <a:endParaRPr sz="1200" b="0" i="0" u="none" strike="noStrike" cap="none">
              <a:solidFill>
                <a:srgbClr val="000000"/>
              </a:solidFill>
              <a:latin typeface="Arial"/>
              <a:ea typeface="Arial"/>
              <a:cs typeface="Arial"/>
              <a:sym typeface="Arial"/>
            </a:endParaRPr>
          </a:p>
          <a:p>
            <a:pPr marL="342900" marR="0" lvl="0" indent="-247650" algn="l" rtl="0">
              <a:lnSpc>
                <a:spcPct val="20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Experience + creativity</a:t>
            </a:r>
            <a:endParaRPr sz="1200" b="0" i="0" u="none" strike="noStrike" cap="none">
              <a:solidFill>
                <a:srgbClr val="000000"/>
              </a:solidFill>
              <a:latin typeface="Arial"/>
              <a:ea typeface="Arial"/>
              <a:cs typeface="Arial"/>
              <a:sym typeface="Arial"/>
            </a:endParaRPr>
          </a:p>
          <a:p>
            <a:pPr marL="342900" marR="0" lvl="0" indent="-247650" algn="l" rtl="0">
              <a:lnSpc>
                <a:spcPct val="20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Learn about the system, discover defects &amp; improve automated testing</a:t>
            </a:r>
            <a:endParaRPr sz="1200" b="0" i="0" u="none" strike="noStrike" cap="none">
              <a:solidFill>
                <a:srgbClr val="000000"/>
              </a:solidFill>
              <a:latin typeface="Arial"/>
              <a:ea typeface="Arial"/>
              <a:cs typeface="Arial"/>
              <a:sym typeface="Arial"/>
            </a:endParaRPr>
          </a:p>
          <a:p>
            <a:pPr marL="342900" marR="0" lvl="0" indent="-247650" algn="l" rtl="0">
              <a:lnSpc>
                <a:spcPct val="20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Can be based on missions/test charter/persona</a:t>
            </a:r>
            <a:endParaRPr sz="1200" b="0" i="0" u="none" strike="noStrike" cap="none">
              <a:solidFill>
                <a:srgbClr val="000000"/>
              </a:solidFill>
              <a:latin typeface="Arial"/>
              <a:ea typeface="Arial"/>
              <a:cs typeface="Arial"/>
              <a:sym typeface="Arial"/>
            </a:endParaRPr>
          </a:p>
          <a:p>
            <a:pPr marL="342900" marR="0" lvl="0" indent="-247650" algn="l" rtl="0">
              <a:lnSpc>
                <a:spcPct val="20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Covers scenarios which can’t be automated or are too complex to automate</a:t>
            </a:r>
            <a:endParaRPr sz="1200" b="0" i="0" u="none" strike="noStrike" cap="none">
              <a:solidFill>
                <a:srgbClr val="000000"/>
              </a:solidFill>
              <a:latin typeface="Arial"/>
              <a:ea typeface="Arial"/>
              <a:cs typeface="Arial"/>
              <a:sym typeface="Arial"/>
            </a:endParaRPr>
          </a:p>
          <a:p>
            <a:pPr marL="342900" marR="0" lvl="0" indent="-247650" algn="l" rtl="0">
              <a:lnSpc>
                <a:spcPct val="200000"/>
              </a:lnSpc>
              <a:spcBef>
                <a:spcPts val="0"/>
              </a:spcBef>
              <a:spcAft>
                <a:spcPts val="0"/>
              </a:spcAft>
              <a:buClr>
                <a:srgbClr val="000000"/>
              </a:buClr>
              <a:buSzPts val="1600"/>
              <a:buFont typeface="Proxima Nova"/>
              <a:buChar char="●"/>
            </a:pPr>
            <a:r>
              <a:rPr lang="en-IN" sz="1200" b="0" i="0" u="none" strike="noStrike" cap="none">
                <a:solidFill>
                  <a:srgbClr val="000000"/>
                </a:solidFill>
                <a:latin typeface="Arial"/>
                <a:ea typeface="Arial"/>
                <a:cs typeface="Arial"/>
                <a:sym typeface="Arial"/>
              </a:rPr>
              <a:t>Edge Scenarios for mission critical applications to prevent failure</a:t>
            </a:r>
            <a:endParaRPr sz="1200" b="0" i="0" u="none" strike="noStrike" cap="none">
              <a:solidFill>
                <a:srgbClr val="000000"/>
              </a:solidFill>
              <a:latin typeface="Arial"/>
              <a:ea typeface="Arial"/>
              <a:cs typeface="Arial"/>
              <a:sym typeface="Arial"/>
            </a:endParaRPr>
          </a:p>
        </p:txBody>
      </p:sp>
      <p:grpSp>
        <p:nvGrpSpPr>
          <p:cNvPr id="241" name="Google Shape;241;p33"/>
          <p:cNvGrpSpPr/>
          <p:nvPr/>
        </p:nvGrpSpPr>
        <p:grpSpPr>
          <a:xfrm>
            <a:off x="334047" y="956155"/>
            <a:ext cx="4314825" cy="4108174"/>
            <a:chOff x="334047" y="956155"/>
            <a:chExt cx="4314825" cy="4108174"/>
          </a:xfrm>
        </p:grpSpPr>
        <p:pic>
          <p:nvPicPr>
            <p:cNvPr id="242" name="Google Shape;242;p33"/>
            <p:cNvPicPr preferRelativeResize="0"/>
            <p:nvPr/>
          </p:nvPicPr>
          <p:blipFill rotWithShape="1">
            <a:blip r:embed="rId3">
              <a:alphaModFix/>
            </a:blip>
            <a:srcRect t="5616" b="18421"/>
            <a:stretch/>
          </p:blipFill>
          <p:spPr>
            <a:xfrm>
              <a:off x="334047" y="1367028"/>
              <a:ext cx="4314825" cy="3697301"/>
            </a:xfrm>
            <a:prstGeom prst="rect">
              <a:avLst/>
            </a:prstGeom>
            <a:noFill/>
            <a:ln>
              <a:noFill/>
            </a:ln>
          </p:spPr>
        </p:pic>
        <p:sp>
          <p:nvSpPr>
            <p:cNvPr id="243" name="Google Shape;243;p33"/>
            <p:cNvSpPr/>
            <p:nvPr/>
          </p:nvSpPr>
          <p:spPr>
            <a:xfrm>
              <a:off x="730264" y="956155"/>
              <a:ext cx="1188918" cy="821745"/>
            </a:xfrm>
            <a:prstGeom prst="cloud">
              <a:avLst/>
            </a:prstGeom>
            <a:solidFill>
              <a:srgbClr val="2F58A6"/>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r>
                <a:rPr lang="en-IN" sz="1050" b="0" i="0" u="none" strike="noStrike" cap="none">
                  <a:solidFill>
                    <a:schemeClr val="lt1"/>
                  </a:solidFill>
                  <a:latin typeface="Arial"/>
                  <a:ea typeface="Arial"/>
                  <a:cs typeface="Arial"/>
                  <a:sym typeface="Arial"/>
                </a:rPr>
                <a:t>Manual Tests</a:t>
              </a:r>
              <a:endParaRPr sz="1050" b="0" i="0" u="none" strike="noStrike" cap="none">
                <a:solidFill>
                  <a:srgbClr val="000000"/>
                </a:solidFill>
                <a:latin typeface="Arial"/>
                <a:ea typeface="Arial"/>
                <a:cs typeface="Arial"/>
                <a:sym typeface="Arial"/>
              </a:endParaRPr>
            </a:p>
          </p:txBody>
        </p:sp>
      </p:grpSp>
      <p:sp>
        <p:nvSpPr>
          <p:cNvPr id="244" name="Google Shape;244;p33"/>
          <p:cNvSpPr/>
          <p:nvPr/>
        </p:nvSpPr>
        <p:spPr>
          <a:xfrm>
            <a:off x="171316" y="1304747"/>
            <a:ext cx="506742" cy="251003"/>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4"/>
          <p:cNvSpPr txBox="1">
            <a:spLocks noGrp="1"/>
          </p:cNvSpPr>
          <p:nvPr>
            <p:ph type="title"/>
          </p:nvPr>
        </p:nvSpPr>
        <p:spPr>
          <a:xfrm>
            <a:off x="613700" y="714275"/>
            <a:ext cx="8253225" cy="3141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rgbClr val="233445"/>
              </a:buClr>
              <a:buSzPts val="1800"/>
              <a:buNone/>
            </a:pPr>
            <a:r>
              <a:rPr lang="en-IN"/>
              <a:t>Performance, Security, Scalability</a:t>
            </a:r>
            <a:endParaRPr/>
          </a:p>
        </p:txBody>
      </p:sp>
      <p:sp>
        <p:nvSpPr>
          <p:cNvPr id="250" name="Google Shape;250;p34"/>
          <p:cNvSpPr txBox="1">
            <a:spLocks noGrp="1"/>
          </p:cNvSpPr>
          <p:nvPr>
            <p:ph type="sldNum" idx="12"/>
          </p:nvPr>
        </p:nvSpPr>
        <p:spPr>
          <a:xfrm>
            <a:off x="8556784" y="4749851"/>
            <a:ext cx="548775" cy="393525"/>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SzPts val="1700"/>
              <a:buNone/>
            </a:pPr>
            <a:fld id="{00000000-1234-1234-1234-123412341234}" type="slidenum">
              <a:rPr lang="en-IN">
                <a:solidFill>
                  <a:srgbClr val="000000"/>
                </a:solidFill>
              </a:rPr>
              <a:t>9</a:t>
            </a:fld>
            <a:endParaRPr sz="1275"/>
          </a:p>
        </p:txBody>
      </p:sp>
      <p:sp>
        <p:nvSpPr>
          <p:cNvPr id="251" name="Google Shape;251;p34"/>
          <p:cNvSpPr txBox="1"/>
          <p:nvPr/>
        </p:nvSpPr>
        <p:spPr>
          <a:xfrm>
            <a:off x="4779731" y="1259194"/>
            <a:ext cx="4218075" cy="3116207"/>
          </a:xfrm>
          <a:prstGeom prst="rect">
            <a:avLst/>
          </a:prstGeom>
          <a:noFill/>
          <a:ln>
            <a:noFill/>
          </a:ln>
        </p:spPr>
        <p:txBody>
          <a:bodyPr spcFirstLastPara="1" wrap="square" lIns="68550" tIns="34275" rIns="68550" bIns="34275" anchor="t" anchorCtr="0">
            <a:spAutoFit/>
          </a:bodyPr>
          <a:lstStyle/>
          <a:p>
            <a:pPr marL="342900" marR="0" lvl="0" indent="-247650" algn="l" rtl="0">
              <a:lnSpc>
                <a:spcPct val="150000"/>
              </a:lnSpc>
              <a:spcBef>
                <a:spcPts val="0"/>
              </a:spcBef>
              <a:spcAft>
                <a:spcPts val="0"/>
              </a:spcAft>
              <a:buClr>
                <a:srgbClr val="000000"/>
              </a:buClr>
              <a:buSzPts val="1600"/>
              <a:buFont typeface="Proxima Nova"/>
              <a:buChar char="●"/>
            </a:pPr>
            <a:r>
              <a:rPr lang="en-IN" sz="1200" b="1" i="0" u="none" strike="noStrike" cap="none">
                <a:solidFill>
                  <a:srgbClr val="000000"/>
                </a:solidFill>
                <a:latin typeface="Arial"/>
                <a:ea typeface="Arial"/>
                <a:cs typeface="Arial"/>
                <a:sym typeface="Arial"/>
              </a:rPr>
              <a:t>Performance Testing -</a:t>
            </a:r>
            <a:r>
              <a:rPr lang="en-IN" sz="1200" b="0" i="0" u="none" strike="noStrike" cap="none">
                <a:solidFill>
                  <a:srgbClr val="000000"/>
                </a:solidFill>
                <a:latin typeface="Arial"/>
                <a:ea typeface="Arial"/>
                <a:cs typeface="Arial"/>
                <a:sym typeface="Arial"/>
              </a:rPr>
              <a:t> Generating data or metrics on the performance of your application. E.g. – A tipping point where your application can’t take any more requests.</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1" i="0" u="none" strike="noStrike" cap="none">
                <a:solidFill>
                  <a:srgbClr val="000000"/>
                </a:solidFill>
                <a:latin typeface="Arial"/>
                <a:ea typeface="Arial"/>
                <a:cs typeface="Arial"/>
                <a:sym typeface="Arial"/>
              </a:rPr>
              <a:t>Security Testing -</a:t>
            </a:r>
            <a:r>
              <a:rPr lang="en-IN" sz="1200" b="0" i="0" u="none" strike="noStrike" cap="none">
                <a:solidFill>
                  <a:srgbClr val="000000"/>
                </a:solidFill>
                <a:latin typeface="Arial"/>
                <a:ea typeface="Arial"/>
                <a:cs typeface="Arial"/>
                <a:sym typeface="Arial"/>
              </a:rPr>
              <a:t> To check for vulnerability and security loopholes resulting in loss or unauthorized access of data. E.g.- PID (Personal Identification Information) of application users.</a:t>
            </a:r>
            <a:endParaRPr sz="1200" b="0" i="0" u="none" strike="noStrike" cap="none">
              <a:solidFill>
                <a:srgbClr val="000000"/>
              </a:solidFill>
              <a:latin typeface="Arial"/>
              <a:ea typeface="Arial"/>
              <a:cs typeface="Arial"/>
              <a:sym typeface="Arial"/>
            </a:endParaRPr>
          </a:p>
          <a:p>
            <a:pPr marL="342900" marR="0" lvl="0" indent="-247650" algn="l" rtl="0">
              <a:lnSpc>
                <a:spcPct val="150000"/>
              </a:lnSpc>
              <a:spcBef>
                <a:spcPts val="0"/>
              </a:spcBef>
              <a:spcAft>
                <a:spcPts val="0"/>
              </a:spcAft>
              <a:buClr>
                <a:srgbClr val="000000"/>
              </a:buClr>
              <a:buSzPts val="1600"/>
              <a:buFont typeface="Proxima Nova"/>
              <a:buChar char="●"/>
            </a:pPr>
            <a:r>
              <a:rPr lang="en-IN" sz="1200" b="1" i="0" u="none" strike="noStrike" cap="none">
                <a:solidFill>
                  <a:srgbClr val="000000"/>
                </a:solidFill>
                <a:latin typeface="Arial"/>
                <a:ea typeface="Arial"/>
                <a:cs typeface="Arial"/>
                <a:sym typeface="Arial"/>
              </a:rPr>
              <a:t>Scalability Testing -</a:t>
            </a:r>
            <a:r>
              <a:rPr lang="en-IN" sz="1200" b="0" i="0" u="none" strike="noStrike" cap="none">
                <a:solidFill>
                  <a:srgbClr val="000000"/>
                </a:solidFill>
                <a:latin typeface="Arial"/>
                <a:ea typeface="Arial"/>
                <a:cs typeface="Arial"/>
                <a:sym typeface="Arial"/>
              </a:rPr>
              <a:t> Testing of a software application to measure its capability to scale up or scale out in terms of any of its non-functional capability. </a:t>
            </a:r>
            <a:endParaRPr sz="1200" b="0" i="0" u="none" strike="noStrike" cap="none">
              <a:solidFill>
                <a:srgbClr val="000000"/>
              </a:solidFill>
              <a:latin typeface="Arial"/>
              <a:ea typeface="Arial"/>
              <a:cs typeface="Arial"/>
              <a:sym typeface="Arial"/>
            </a:endParaRPr>
          </a:p>
        </p:txBody>
      </p:sp>
      <p:grpSp>
        <p:nvGrpSpPr>
          <p:cNvPr id="252" name="Google Shape;252;p34"/>
          <p:cNvGrpSpPr/>
          <p:nvPr/>
        </p:nvGrpSpPr>
        <p:grpSpPr>
          <a:xfrm>
            <a:off x="3185062" y="1778119"/>
            <a:ext cx="1554472" cy="671429"/>
            <a:chOff x="0" y="0"/>
            <a:chExt cx="2311138" cy="1021611"/>
          </a:xfrm>
        </p:grpSpPr>
        <p:sp>
          <p:nvSpPr>
            <p:cNvPr id="253" name="Google Shape;253;p34"/>
            <p:cNvSpPr/>
            <p:nvPr/>
          </p:nvSpPr>
          <p:spPr>
            <a:xfrm>
              <a:off x="0" y="0"/>
              <a:ext cx="1021611" cy="1021611"/>
            </a:xfrm>
            <a:prstGeom prst="pie">
              <a:avLst>
                <a:gd name="adj1" fmla="val 5400000"/>
                <a:gd name="adj2" fmla="val 16200000"/>
              </a:avLst>
            </a:prstGeom>
            <a:solidFill>
              <a:schemeClr val="lt1"/>
            </a:solidFill>
            <a:ln w="25400" cap="flat" cmpd="sng">
              <a:solidFill>
                <a:srgbClr val="959595"/>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54" name="Google Shape;254;p34"/>
            <p:cNvSpPr/>
            <p:nvPr/>
          </p:nvSpPr>
          <p:spPr>
            <a:xfrm>
              <a:off x="510805" y="0"/>
              <a:ext cx="1800333" cy="1021611"/>
            </a:xfrm>
            <a:prstGeom prst="rect">
              <a:avLst/>
            </a:prstGeom>
            <a:solidFill>
              <a:srgbClr val="4472C4"/>
            </a:solidFill>
            <a:ln w="25400" cap="flat" cmpd="sng">
              <a:solidFill>
                <a:srgbClr val="FFFFFF"/>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55" name="Google Shape;255;p34"/>
            <p:cNvSpPr txBox="1"/>
            <p:nvPr/>
          </p:nvSpPr>
          <p:spPr>
            <a:xfrm>
              <a:off x="510805" y="0"/>
              <a:ext cx="1800333" cy="306483"/>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IN" sz="1200" b="0" i="0" u="none" strike="noStrike" cap="none">
                  <a:solidFill>
                    <a:srgbClr val="000000"/>
                  </a:solidFill>
                  <a:latin typeface="Helvetica Neue Light"/>
                  <a:ea typeface="Helvetica Neue Light"/>
                  <a:cs typeface="Helvetica Neue Light"/>
                  <a:sym typeface="Helvetica Neue Light"/>
                </a:rPr>
                <a:t>Performance </a:t>
              </a:r>
              <a:endParaRPr sz="1050" b="0" i="0" u="none" strike="noStrike" cap="none">
                <a:solidFill>
                  <a:srgbClr val="000000"/>
                </a:solidFill>
                <a:latin typeface="Arial"/>
                <a:ea typeface="Arial"/>
                <a:cs typeface="Arial"/>
                <a:sym typeface="Arial"/>
              </a:endParaRPr>
            </a:p>
          </p:txBody>
        </p:sp>
        <p:sp>
          <p:nvSpPr>
            <p:cNvPr id="256" name="Google Shape;256;p34"/>
            <p:cNvSpPr/>
            <p:nvPr/>
          </p:nvSpPr>
          <p:spPr>
            <a:xfrm>
              <a:off x="178782" y="306483"/>
              <a:ext cx="664046" cy="664046"/>
            </a:xfrm>
            <a:prstGeom prst="pie">
              <a:avLst>
                <a:gd name="adj1" fmla="val 5400000"/>
                <a:gd name="adj2" fmla="val 16200000"/>
              </a:avLst>
            </a:prstGeom>
            <a:solidFill>
              <a:schemeClr val="lt1"/>
            </a:solidFill>
            <a:ln w="25400" cap="flat" cmpd="sng">
              <a:solidFill>
                <a:srgbClr val="959595"/>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57" name="Google Shape;257;p34"/>
            <p:cNvSpPr/>
            <p:nvPr/>
          </p:nvSpPr>
          <p:spPr>
            <a:xfrm>
              <a:off x="510805" y="306483"/>
              <a:ext cx="1800333" cy="664046"/>
            </a:xfrm>
            <a:prstGeom prst="rect">
              <a:avLst/>
            </a:prstGeom>
            <a:solidFill>
              <a:srgbClr val="4472C4"/>
            </a:solidFill>
            <a:ln w="25400" cap="flat" cmpd="sng">
              <a:solidFill>
                <a:srgbClr val="FFFFFF"/>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58" name="Google Shape;258;p34"/>
            <p:cNvSpPr txBox="1"/>
            <p:nvPr/>
          </p:nvSpPr>
          <p:spPr>
            <a:xfrm>
              <a:off x="510805" y="306483"/>
              <a:ext cx="1800333" cy="30648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IN" sz="1200" b="0" i="0" u="none" strike="noStrike" cap="none">
                  <a:solidFill>
                    <a:srgbClr val="000000"/>
                  </a:solidFill>
                  <a:latin typeface="Helvetica Neue Light"/>
                  <a:ea typeface="Helvetica Neue Light"/>
                  <a:cs typeface="Helvetica Neue Light"/>
                  <a:sym typeface="Helvetica Neue Light"/>
                </a:rPr>
                <a:t>Security </a:t>
              </a:r>
              <a:endParaRPr sz="1050" b="0" i="0" u="none" strike="noStrike" cap="none">
                <a:solidFill>
                  <a:srgbClr val="000000"/>
                </a:solidFill>
                <a:latin typeface="Arial"/>
                <a:ea typeface="Arial"/>
                <a:cs typeface="Arial"/>
                <a:sym typeface="Arial"/>
              </a:endParaRPr>
            </a:p>
          </p:txBody>
        </p:sp>
        <p:sp>
          <p:nvSpPr>
            <p:cNvPr id="259" name="Google Shape;259;p34"/>
            <p:cNvSpPr/>
            <p:nvPr/>
          </p:nvSpPr>
          <p:spPr>
            <a:xfrm>
              <a:off x="357564" y="612966"/>
              <a:ext cx="306482" cy="306482"/>
            </a:xfrm>
            <a:prstGeom prst="pie">
              <a:avLst>
                <a:gd name="adj1" fmla="val 5400000"/>
                <a:gd name="adj2" fmla="val 16200000"/>
              </a:avLst>
            </a:prstGeom>
            <a:solidFill>
              <a:schemeClr val="lt1"/>
            </a:solidFill>
            <a:ln w="25400" cap="flat" cmpd="sng">
              <a:solidFill>
                <a:srgbClr val="959595"/>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60" name="Google Shape;260;p34"/>
            <p:cNvSpPr/>
            <p:nvPr/>
          </p:nvSpPr>
          <p:spPr>
            <a:xfrm>
              <a:off x="510805" y="612966"/>
              <a:ext cx="1800333" cy="306482"/>
            </a:xfrm>
            <a:prstGeom prst="rect">
              <a:avLst/>
            </a:prstGeom>
            <a:solidFill>
              <a:srgbClr val="4472C4"/>
            </a:solidFill>
            <a:ln w="25400" cap="flat" cmpd="sng">
              <a:solidFill>
                <a:srgbClr val="FFFFFF"/>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61" name="Google Shape;261;p34"/>
            <p:cNvSpPr txBox="1"/>
            <p:nvPr/>
          </p:nvSpPr>
          <p:spPr>
            <a:xfrm>
              <a:off x="510805" y="612966"/>
              <a:ext cx="1800333" cy="30648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IN" sz="1200" b="0" i="0" u="none" strike="noStrike" cap="none">
                  <a:solidFill>
                    <a:srgbClr val="000000"/>
                  </a:solidFill>
                  <a:latin typeface="Helvetica Neue Light"/>
                  <a:ea typeface="Helvetica Neue Light"/>
                  <a:cs typeface="Helvetica Neue Light"/>
                  <a:sym typeface="Helvetica Neue Light"/>
                </a:rPr>
                <a:t>Scalability</a:t>
              </a:r>
              <a:endParaRPr sz="1050" b="0" i="0" u="none" strike="noStrike" cap="none">
                <a:solidFill>
                  <a:srgbClr val="000000"/>
                </a:solidFill>
                <a:latin typeface="Arial"/>
                <a:ea typeface="Arial"/>
                <a:cs typeface="Arial"/>
                <a:sym typeface="Arial"/>
              </a:endParaRPr>
            </a:p>
          </p:txBody>
        </p:sp>
      </p:grpSp>
      <p:sp>
        <p:nvSpPr>
          <p:cNvPr id="262" name="Google Shape;262;p34"/>
          <p:cNvSpPr/>
          <p:nvPr/>
        </p:nvSpPr>
        <p:spPr>
          <a:xfrm>
            <a:off x="2798569" y="1914755"/>
            <a:ext cx="506742" cy="251003"/>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63" name="Google Shape;263;p34"/>
          <p:cNvGrpSpPr/>
          <p:nvPr/>
        </p:nvGrpSpPr>
        <p:grpSpPr>
          <a:xfrm>
            <a:off x="334047" y="1144877"/>
            <a:ext cx="4314825" cy="3956028"/>
            <a:chOff x="334047" y="1144877"/>
            <a:chExt cx="4314825" cy="3956028"/>
          </a:xfrm>
        </p:grpSpPr>
        <p:sp>
          <p:nvSpPr>
            <p:cNvPr id="264" name="Google Shape;264;p34"/>
            <p:cNvSpPr/>
            <p:nvPr/>
          </p:nvSpPr>
          <p:spPr>
            <a:xfrm>
              <a:off x="781128" y="1144877"/>
              <a:ext cx="1188918" cy="821745"/>
            </a:xfrm>
            <a:prstGeom prst="cloud">
              <a:avLst/>
            </a:prstGeom>
            <a:solidFill>
              <a:srgbClr val="2F58A6"/>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r>
                <a:rPr lang="en-IN" sz="1050" b="0" i="0" u="none" strike="noStrike" cap="none">
                  <a:solidFill>
                    <a:schemeClr val="lt1"/>
                  </a:solidFill>
                  <a:latin typeface="Arial"/>
                  <a:ea typeface="Arial"/>
                  <a:cs typeface="Arial"/>
                  <a:sym typeface="Arial"/>
                </a:rPr>
                <a:t>Manual Tests</a:t>
              </a:r>
              <a:endParaRPr sz="1050" b="0" i="0" u="none" strike="noStrike" cap="none">
                <a:solidFill>
                  <a:srgbClr val="000000"/>
                </a:solidFill>
                <a:latin typeface="Arial"/>
                <a:ea typeface="Arial"/>
                <a:cs typeface="Arial"/>
                <a:sym typeface="Arial"/>
              </a:endParaRPr>
            </a:p>
          </p:txBody>
        </p:sp>
        <p:pic>
          <p:nvPicPr>
            <p:cNvPr id="265" name="Google Shape;265;p34"/>
            <p:cNvPicPr preferRelativeResize="0"/>
            <p:nvPr/>
          </p:nvPicPr>
          <p:blipFill rotWithShape="1">
            <a:blip r:embed="rId3">
              <a:alphaModFix/>
            </a:blip>
            <a:srcRect t="5616" b="18421"/>
            <a:stretch/>
          </p:blipFill>
          <p:spPr>
            <a:xfrm>
              <a:off x="334047" y="1403604"/>
              <a:ext cx="4314825" cy="369730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2586</Words>
  <Application>Microsoft Office PowerPoint</Application>
  <PresentationFormat>On-screen Show (16:9)</PresentationFormat>
  <Paragraphs>254</Paragraphs>
  <Slides>30</Slides>
  <Notes>30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30</vt:i4>
      </vt:variant>
    </vt:vector>
  </HeadingPairs>
  <TitlesOfParts>
    <vt:vector size="47" baseType="lpstr">
      <vt:lpstr>Montserrat Medium</vt:lpstr>
      <vt:lpstr>Trebuchet MS</vt:lpstr>
      <vt:lpstr>Helvetica Neue</vt:lpstr>
      <vt:lpstr>Montserrat ExtraBold</vt:lpstr>
      <vt:lpstr>Calibri</vt:lpstr>
      <vt:lpstr>Montserrat</vt:lpstr>
      <vt:lpstr>Proxima Nova</vt:lpstr>
      <vt:lpstr>Roboto</vt:lpstr>
      <vt:lpstr>Open Sans</vt:lpstr>
      <vt:lpstr>Arial</vt:lpstr>
      <vt:lpstr>Courier New</vt:lpstr>
      <vt:lpstr>Montserrat SemiBold</vt:lpstr>
      <vt:lpstr>Montserrat Black</vt:lpstr>
      <vt:lpstr>Georgia</vt:lpstr>
      <vt:lpstr>Helvetica Neue Light</vt:lpstr>
      <vt:lpstr>Pluralsight default theme</vt:lpstr>
      <vt:lpstr>Pluralsight default theme</vt:lpstr>
      <vt:lpstr> Welcome Agile Testing</vt:lpstr>
      <vt:lpstr>What is software testing?</vt:lpstr>
      <vt:lpstr>Types of software testing</vt:lpstr>
      <vt:lpstr>Types of Tests</vt:lpstr>
      <vt:lpstr>Unit Testing</vt:lpstr>
      <vt:lpstr>Middle Layer Testing</vt:lpstr>
      <vt:lpstr>Acceptance Testing</vt:lpstr>
      <vt:lpstr>Manual Testing</vt:lpstr>
      <vt:lpstr>Performance, Security, Scalability</vt:lpstr>
      <vt:lpstr>Unit Testing</vt:lpstr>
      <vt:lpstr>Unit test structure - AAA</vt:lpstr>
      <vt:lpstr>Demo – Our first unit test</vt:lpstr>
      <vt:lpstr>How was the first-code?</vt:lpstr>
      <vt:lpstr>Assertion</vt:lpstr>
      <vt:lpstr>Why unit test?</vt:lpstr>
      <vt:lpstr>Guidelines/Good Practices</vt:lpstr>
      <vt:lpstr>Unit test tools</vt:lpstr>
      <vt:lpstr>Activity –  Write &amp; execute few more unit tests</vt:lpstr>
      <vt:lpstr>Testing in Agile – An Introduction</vt:lpstr>
      <vt:lpstr>Agile Testing vs Traditional Testing</vt:lpstr>
      <vt:lpstr>Shift left – why?</vt:lpstr>
      <vt:lpstr>Software Testing Tools and Techniques</vt:lpstr>
      <vt:lpstr>Manual Testing</vt:lpstr>
      <vt:lpstr>Why Automated Testing?</vt:lpstr>
      <vt:lpstr>Automation Testing vs. Manual Testing</vt:lpstr>
      <vt:lpstr>Automation tools</vt:lpstr>
      <vt:lpstr>Benefits of Automated Testing</vt:lpstr>
      <vt:lpstr>Automated test tool features</vt:lpstr>
      <vt:lpstr>Static Test Tools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Agile Testing</dc:title>
  <cp:lastModifiedBy>Dr. Hitesh Kumar Sharma</cp:lastModifiedBy>
  <cp:revision>1</cp:revision>
  <dcterms:modified xsi:type="dcterms:W3CDTF">2023-09-17T18:52:44Z</dcterms:modified>
</cp:coreProperties>
</file>